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419" r:id="rId2"/>
    <p:sldId id="407" r:id="rId3"/>
    <p:sldId id="410" r:id="rId4"/>
    <p:sldId id="455" r:id="rId5"/>
    <p:sldId id="456" r:id="rId6"/>
    <p:sldId id="457" r:id="rId7"/>
    <p:sldId id="415" r:id="rId8"/>
    <p:sldId id="420" r:id="rId9"/>
    <p:sldId id="427" r:id="rId10"/>
    <p:sldId id="428" r:id="rId11"/>
    <p:sldId id="426" r:id="rId12"/>
    <p:sldId id="431" r:id="rId13"/>
    <p:sldId id="458" r:id="rId14"/>
    <p:sldId id="438" r:id="rId15"/>
    <p:sldId id="440" r:id="rId16"/>
    <p:sldId id="439" r:id="rId17"/>
    <p:sldId id="459" r:id="rId18"/>
    <p:sldId id="460" r:id="rId19"/>
    <p:sldId id="442" r:id="rId20"/>
    <p:sldId id="433" r:id="rId21"/>
    <p:sldId id="435" r:id="rId22"/>
    <p:sldId id="437" r:id="rId23"/>
    <p:sldId id="445" r:id="rId24"/>
    <p:sldId id="446" r:id="rId25"/>
    <p:sldId id="447" r:id="rId26"/>
    <p:sldId id="448" r:id="rId27"/>
    <p:sldId id="451" r:id="rId28"/>
    <p:sldId id="452" r:id="rId29"/>
    <p:sldId id="43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9BC4D8-B50B-4C12-A5CD-767784BD8E30}" v="6" dt="2019-09-26T07:12:29.073"/>
    <p1510:client id="{B8AB7671-5DAF-9F4B-A6B1-48716932059E}" v="113" dt="2019-09-25T21:10:45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86395"/>
  </p:normalViewPr>
  <p:slideViewPr>
    <p:cSldViewPr snapToGrid="0">
      <p:cViewPr varScale="1">
        <p:scale>
          <a:sx n="128" d="100"/>
          <a:sy n="128" d="100"/>
        </p:scale>
        <p:origin x="200" y="176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Donald, Brian" userId="3e006e5c-7f43-4fe5-81fe-fb9aab0b0630" providerId="ADAL" clId="{B8AB7671-5DAF-9F4B-A6B1-48716932059E}"/>
    <pc:docChg chg="undo custSel addSld delSld modSld sldOrd">
      <pc:chgData name="McDonald, Brian" userId="3e006e5c-7f43-4fe5-81fe-fb9aab0b0630" providerId="ADAL" clId="{B8AB7671-5DAF-9F4B-A6B1-48716932059E}" dt="2019-09-25T21:13:34.013" v="3869" actId="20577"/>
      <pc:docMkLst>
        <pc:docMk/>
      </pc:docMkLst>
      <pc:sldChg chg="del">
        <pc:chgData name="McDonald, Brian" userId="3e006e5c-7f43-4fe5-81fe-fb9aab0b0630" providerId="ADAL" clId="{B8AB7671-5DAF-9F4B-A6B1-48716932059E}" dt="2019-09-25T16:16:39.545" v="39" actId="2696"/>
        <pc:sldMkLst>
          <pc:docMk/>
          <pc:sldMk cId="1860292994" sldId="260"/>
        </pc:sldMkLst>
      </pc:sldChg>
      <pc:sldChg chg="del">
        <pc:chgData name="McDonald, Brian" userId="3e006e5c-7f43-4fe5-81fe-fb9aab0b0630" providerId="ADAL" clId="{B8AB7671-5DAF-9F4B-A6B1-48716932059E}" dt="2019-09-25T16:16:39.277" v="38" actId="2696"/>
        <pc:sldMkLst>
          <pc:docMk/>
          <pc:sldMk cId="145970362" sldId="262"/>
        </pc:sldMkLst>
      </pc:sldChg>
      <pc:sldChg chg="del">
        <pc:chgData name="McDonald, Brian" userId="3e006e5c-7f43-4fe5-81fe-fb9aab0b0630" providerId="ADAL" clId="{B8AB7671-5DAF-9F4B-A6B1-48716932059E}" dt="2019-09-25T16:16:30.373" v="9" actId="2696"/>
        <pc:sldMkLst>
          <pc:docMk/>
          <pc:sldMk cId="1074605952" sldId="264"/>
        </pc:sldMkLst>
      </pc:sldChg>
      <pc:sldChg chg="del">
        <pc:chgData name="McDonald, Brian" userId="3e006e5c-7f43-4fe5-81fe-fb9aab0b0630" providerId="ADAL" clId="{B8AB7671-5DAF-9F4B-A6B1-48716932059E}" dt="2019-09-25T16:16:42" v="45" actId="2696"/>
        <pc:sldMkLst>
          <pc:docMk/>
          <pc:sldMk cId="1090289991" sldId="266"/>
        </pc:sldMkLst>
      </pc:sldChg>
      <pc:sldChg chg="del">
        <pc:chgData name="McDonald, Brian" userId="3e006e5c-7f43-4fe5-81fe-fb9aab0b0630" providerId="ADAL" clId="{B8AB7671-5DAF-9F4B-A6B1-48716932059E}" dt="2019-09-25T16:16:31.260" v="11" actId="2696"/>
        <pc:sldMkLst>
          <pc:docMk/>
          <pc:sldMk cId="3593568456" sldId="268"/>
        </pc:sldMkLst>
      </pc:sldChg>
      <pc:sldChg chg="del">
        <pc:chgData name="McDonald, Brian" userId="3e006e5c-7f43-4fe5-81fe-fb9aab0b0630" providerId="ADAL" clId="{B8AB7671-5DAF-9F4B-A6B1-48716932059E}" dt="2019-09-25T16:16:36.929" v="29" actId="2696"/>
        <pc:sldMkLst>
          <pc:docMk/>
          <pc:sldMk cId="934332616" sldId="269"/>
        </pc:sldMkLst>
      </pc:sldChg>
      <pc:sldChg chg="del">
        <pc:chgData name="McDonald, Brian" userId="3e006e5c-7f43-4fe5-81fe-fb9aab0b0630" providerId="ADAL" clId="{B8AB7671-5DAF-9F4B-A6B1-48716932059E}" dt="2019-09-25T16:16:31.534" v="12" actId="2696"/>
        <pc:sldMkLst>
          <pc:docMk/>
          <pc:sldMk cId="1642382080" sldId="270"/>
        </pc:sldMkLst>
      </pc:sldChg>
      <pc:sldChg chg="del">
        <pc:chgData name="McDonald, Brian" userId="3e006e5c-7f43-4fe5-81fe-fb9aab0b0630" providerId="ADAL" clId="{B8AB7671-5DAF-9F4B-A6B1-48716932059E}" dt="2019-09-25T16:16:36.601" v="27" actId="2696"/>
        <pc:sldMkLst>
          <pc:docMk/>
          <pc:sldMk cId="1759270372" sldId="271"/>
        </pc:sldMkLst>
      </pc:sldChg>
      <pc:sldChg chg="del">
        <pc:chgData name="McDonald, Brian" userId="3e006e5c-7f43-4fe5-81fe-fb9aab0b0630" providerId="ADAL" clId="{B8AB7671-5DAF-9F4B-A6B1-48716932059E}" dt="2019-09-25T16:16:42.420" v="46" actId="2696"/>
        <pc:sldMkLst>
          <pc:docMk/>
          <pc:sldMk cId="1486523692" sldId="273"/>
        </pc:sldMkLst>
      </pc:sldChg>
      <pc:sldChg chg="del">
        <pc:chgData name="McDonald, Brian" userId="3e006e5c-7f43-4fe5-81fe-fb9aab0b0630" providerId="ADAL" clId="{B8AB7671-5DAF-9F4B-A6B1-48716932059E}" dt="2019-09-25T16:16:34.736" v="20" actId="2696"/>
        <pc:sldMkLst>
          <pc:docMk/>
          <pc:sldMk cId="4278058648" sldId="274"/>
        </pc:sldMkLst>
      </pc:sldChg>
      <pc:sldChg chg="del">
        <pc:chgData name="McDonald, Brian" userId="3e006e5c-7f43-4fe5-81fe-fb9aab0b0630" providerId="ADAL" clId="{B8AB7671-5DAF-9F4B-A6B1-48716932059E}" dt="2019-09-25T16:16:35.646" v="23" actId="2696"/>
        <pc:sldMkLst>
          <pc:docMk/>
          <pc:sldMk cId="4173299850" sldId="275"/>
        </pc:sldMkLst>
      </pc:sldChg>
      <pc:sldChg chg="del">
        <pc:chgData name="McDonald, Brian" userId="3e006e5c-7f43-4fe5-81fe-fb9aab0b0630" providerId="ADAL" clId="{B8AB7671-5DAF-9F4B-A6B1-48716932059E}" dt="2019-09-25T16:16:38.224" v="32" actId="2696"/>
        <pc:sldMkLst>
          <pc:docMk/>
          <pc:sldMk cId="2015779086" sldId="276"/>
        </pc:sldMkLst>
      </pc:sldChg>
      <pc:sldChg chg="del">
        <pc:chgData name="McDonald, Brian" userId="3e006e5c-7f43-4fe5-81fe-fb9aab0b0630" providerId="ADAL" clId="{B8AB7671-5DAF-9F4B-A6B1-48716932059E}" dt="2019-09-25T16:16:40.652" v="43" actId="2696"/>
        <pc:sldMkLst>
          <pc:docMk/>
          <pc:sldMk cId="2321999227" sldId="277"/>
        </pc:sldMkLst>
      </pc:sldChg>
      <pc:sldChg chg="del">
        <pc:chgData name="McDonald, Brian" userId="3e006e5c-7f43-4fe5-81fe-fb9aab0b0630" providerId="ADAL" clId="{B8AB7671-5DAF-9F4B-A6B1-48716932059E}" dt="2019-09-25T16:16:41.787" v="44" actId="2696"/>
        <pc:sldMkLst>
          <pc:docMk/>
          <pc:sldMk cId="2625203944" sldId="278"/>
        </pc:sldMkLst>
      </pc:sldChg>
      <pc:sldChg chg="del">
        <pc:chgData name="McDonald, Brian" userId="3e006e5c-7f43-4fe5-81fe-fb9aab0b0630" providerId="ADAL" clId="{B8AB7671-5DAF-9F4B-A6B1-48716932059E}" dt="2019-09-25T16:16:38.022" v="31" actId="2696"/>
        <pc:sldMkLst>
          <pc:docMk/>
          <pc:sldMk cId="922945737" sldId="279"/>
        </pc:sldMkLst>
      </pc:sldChg>
      <pc:sldChg chg="del">
        <pc:chgData name="McDonald, Brian" userId="3e006e5c-7f43-4fe5-81fe-fb9aab0b0630" providerId="ADAL" clId="{B8AB7671-5DAF-9F4B-A6B1-48716932059E}" dt="2019-09-25T16:16:18.004" v="1" actId="2696"/>
        <pc:sldMkLst>
          <pc:docMk/>
          <pc:sldMk cId="685112771" sldId="281"/>
        </pc:sldMkLst>
      </pc:sldChg>
      <pc:sldChg chg="del">
        <pc:chgData name="McDonald, Brian" userId="3e006e5c-7f43-4fe5-81fe-fb9aab0b0630" providerId="ADAL" clId="{B8AB7671-5DAF-9F4B-A6B1-48716932059E}" dt="2019-09-25T16:16:39.762" v="40" actId="2696"/>
        <pc:sldMkLst>
          <pc:docMk/>
          <pc:sldMk cId="2710854115" sldId="282"/>
        </pc:sldMkLst>
      </pc:sldChg>
      <pc:sldChg chg="del">
        <pc:chgData name="McDonald, Brian" userId="3e006e5c-7f43-4fe5-81fe-fb9aab0b0630" providerId="ADAL" clId="{B8AB7671-5DAF-9F4B-A6B1-48716932059E}" dt="2019-09-25T16:16:20.741" v="3" actId="2696"/>
        <pc:sldMkLst>
          <pc:docMk/>
          <pc:sldMk cId="2500046000" sldId="283"/>
        </pc:sldMkLst>
      </pc:sldChg>
      <pc:sldChg chg="del">
        <pc:chgData name="McDonald, Brian" userId="3e006e5c-7f43-4fe5-81fe-fb9aab0b0630" providerId="ADAL" clId="{B8AB7671-5DAF-9F4B-A6B1-48716932059E}" dt="2019-09-25T16:16:39.977" v="41" actId="2696"/>
        <pc:sldMkLst>
          <pc:docMk/>
          <pc:sldMk cId="320262420" sldId="284"/>
        </pc:sldMkLst>
      </pc:sldChg>
      <pc:sldChg chg="del">
        <pc:chgData name="McDonald, Brian" userId="3e006e5c-7f43-4fe5-81fe-fb9aab0b0630" providerId="ADAL" clId="{B8AB7671-5DAF-9F4B-A6B1-48716932059E}" dt="2019-09-25T16:16:40.245" v="42" actId="2696"/>
        <pc:sldMkLst>
          <pc:docMk/>
          <pc:sldMk cId="3279966655" sldId="285"/>
        </pc:sldMkLst>
      </pc:sldChg>
      <pc:sldChg chg="del">
        <pc:chgData name="McDonald, Brian" userId="3e006e5c-7f43-4fe5-81fe-fb9aab0b0630" providerId="ADAL" clId="{B8AB7671-5DAF-9F4B-A6B1-48716932059E}" dt="2019-09-25T16:16:32.435" v="15" actId="2696"/>
        <pc:sldMkLst>
          <pc:docMk/>
          <pc:sldMk cId="703659529" sldId="286"/>
        </pc:sldMkLst>
      </pc:sldChg>
      <pc:sldChg chg="del">
        <pc:chgData name="McDonald, Brian" userId="3e006e5c-7f43-4fe5-81fe-fb9aab0b0630" providerId="ADAL" clId="{B8AB7671-5DAF-9F4B-A6B1-48716932059E}" dt="2019-09-25T16:16:32.653" v="16" actId="2696"/>
        <pc:sldMkLst>
          <pc:docMk/>
          <pc:sldMk cId="3423886057" sldId="287"/>
        </pc:sldMkLst>
      </pc:sldChg>
      <pc:sldChg chg="del">
        <pc:chgData name="McDonald, Brian" userId="3e006e5c-7f43-4fe5-81fe-fb9aab0b0630" providerId="ADAL" clId="{B8AB7671-5DAF-9F4B-A6B1-48716932059E}" dt="2019-09-25T16:16:32.862" v="17" actId="2696"/>
        <pc:sldMkLst>
          <pc:docMk/>
          <pc:sldMk cId="3181415359" sldId="288"/>
        </pc:sldMkLst>
      </pc:sldChg>
      <pc:sldChg chg="del">
        <pc:chgData name="McDonald, Brian" userId="3e006e5c-7f43-4fe5-81fe-fb9aab0b0630" providerId="ADAL" clId="{B8AB7671-5DAF-9F4B-A6B1-48716932059E}" dt="2019-09-25T16:16:35.951" v="24" actId="2696"/>
        <pc:sldMkLst>
          <pc:docMk/>
          <pc:sldMk cId="1349471607" sldId="290"/>
        </pc:sldMkLst>
      </pc:sldChg>
      <pc:sldChg chg="del">
        <pc:chgData name="McDonald, Brian" userId="3e006e5c-7f43-4fe5-81fe-fb9aab0b0630" providerId="ADAL" clId="{B8AB7671-5DAF-9F4B-A6B1-48716932059E}" dt="2019-09-25T16:16:36.188" v="25" actId="2696"/>
        <pc:sldMkLst>
          <pc:docMk/>
          <pc:sldMk cId="2408667544" sldId="291"/>
        </pc:sldMkLst>
      </pc:sldChg>
      <pc:sldChg chg="del">
        <pc:chgData name="McDonald, Brian" userId="3e006e5c-7f43-4fe5-81fe-fb9aab0b0630" providerId="ADAL" clId="{B8AB7671-5DAF-9F4B-A6B1-48716932059E}" dt="2019-09-25T16:16:36.395" v="26" actId="2696"/>
        <pc:sldMkLst>
          <pc:docMk/>
          <pc:sldMk cId="1489278658" sldId="292"/>
        </pc:sldMkLst>
      </pc:sldChg>
      <pc:sldChg chg="del">
        <pc:chgData name="McDonald, Brian" userId="3e006e5c-7f43-4fe5-81fe-fb9aab0b0630" providerId="ADAL" clId="{B8AB7671-5DAF-9F4B-A6B1-48716932059E}" dt="2019-09-25T16:16:37.550" v="30" actId="2696"/>
        <pc:sldMkLst>
          <pc:docMk/>
          <pc:sldMk cId="2238266829" sldId="400"/>
        </pc:sldMkLst>
      </pc:sldChg>
      <pc:sldChg chg="del">
        <pc:chgData name="McDonald, Brian" userId="3e006e5c-7f43-4fe5-81fe-fb9aab0b0630" providerId="ADAL" clId="{B8AB7671-5DAF-9F4B-A6B1-48716932059E}" dt="2019-09-25T16:16:38.438" v="33" actId="2696"/>
        <pc:sldMkLst>
          <pc:docMk/>
          <pc:sldMk cId="2405771999" sldId="401"/>
        </pc:sldMkLst>
      </pc:sldChg>
      <pc:sldChg chg="del">
        <pc:chgData name="McDonald, Brian" userId="3e006e5c-7f43-4fe5-81fe-fb9aab0b0630" providerId="ADAL" clId="{B8AB7671-5DAF-9F4B-A6B1-48716932059E}" dt="2019-09-25T16:16:38.642" v="34" actId="2696"/>
        <pc:sldMkLst>
          <pc:docMk/>
          <pc:sldMk cId="3968852391" sldId="402"/>
        </pc:sldMkLst>
      </pc:sldChg>
      <pc:sldChg chg="del">
        <pc:chgData name="McDonald, Brian" userId="3e006e5c-7f43-4fe5-81fe-fb9aab0b0630" providerId="ADAL" clId="{B8AB7671-5DAF-9F4B-A6B1-48716932059E}" dt="2019-09-25T16:16:38.844" v="35" actId="2696"/>
        <pc:sldMkLst>
          <pc:docMk/>
          <pc:sldMk cId="2135572023" sldId="403"/>
        </pc:sldMkLst>
      </pc:sldChg>
      <pc:sldChg chg="del">
        <pc:chgData name="McDonald, Brian" userId="3e006e5c-7f43-4fe5-81fe-fb9aab0b0630" providerId="ADAL" clId="{B8AB7671-5DAF-9F4B-A6B1-48716932059E}" dt="2019-09-25T16:16:39.053" v="36" actId="2696"/>
        <pc:sldMkLst>
          <pc:docMk/>
          <pc:sldMk cId="377715512" sldId="404"/>
        </pc:sldMkLst>
      </pc:sldChg>
      <pc:sldChg chg="del">
        <pc:chgData name="McDonald, Brian" userId="3e006e5c-7f43-4fe5-81fe-fb9aab0b0630" providerId="ADAL" clId="{B8AB7671-5DAF-9F4B-A6B1-48716932059E}" dt="2019-09-25T16:16:19.252" v="2" actId="2696"/>
        <pc:sldMkLst>
          <pc:docMk/>
          <pc:sldMk cId="288486580" sldId="408"/>
        </pc:sldMkLst>
      </pc:sldChg>
      <pc:sldChg chg="del">
        <pc:chgData name="McDonald, Brian" userId="3e006e5c-7f43-4fe5-81fe-fb9aab0b0630" providerId="ADAL" clId="{B8AB7671-5DAF-9F4B-A6B1-48716932059E}" dt="2019-09-25T16:16:21.927" v="4" actId="2696"/>
        <pc:sldMkLst>
          <pc:docMk/>
          <pc:sldMk cId="3785880959" sldId="409"/>
        </pc:sldMkLst>
      </pc:sldChg>
      <pc:sldChg chg="addSp modSp">
        <pc:chgData name="McDonald, Brian" userId="3e006e5c-7f43-4fe5-81fe-fb9aab0b0630" providerId="ADAL" clId="{B8AB7671-5DAF-9F4B-A6B1-48716932059E}" dt="2019-09-25T18:08:35.294" v="232" actId="20577"/>
        <pc:sldMkLst>
          <pc:docMk/>
          <pc:sldMk cId="1763276888" sldId="410"/>
        </pc:sldMkLst>
        <pc:spChg chg="add mod">
          <ac:chgData name="McDonald, Brian" userId="3e006e5c-7f43-4fe5-81fe-fb9aab0b0630" providerId="ADAL" clId="{B8AB7671-5DAF-9F4B-A6B1-48716932059E}" dt="2019-09-25T16:26:07.400" v="226" actId="1076"/>
          <ac:spMkLst>
            <pc:docMk/>
            <pc:sldMk cId="1763276888" sldId="410"/>
            <ac:spMk id="2" creationId="{0099853A-73FC-BC48-852C-36504168686F}"/>
          </ac:spMkLst>
        </pc:spChg>
        <pc:spChg chg="mod">
          <ac:chgData name="McDonald, Brian" userId="3e006e5c-7f43-4fe5-81fe-fb9aab0b0630" providerId="ADAL" clId="{B8AB7671-5DAF-9F4B-A6B1-48716932059E}" dt="2019-09-25T18:08:35.294" v="232" actId="20577"/>
          <ac:spMkLst>
            <pc:docMk/>
            <pc:sldMk cId="1763276888" sldId="410"/>
            <ac:spMk id="8" creationId="{E975BD5C-3EA6-4527-B648-6E0AF67AB9D5}"/>
          </ac:spMkLst>
        </pc:spChg>
      </pc:sldChg>
      <pc:sldChg chg="del">
        <pc:chgData name="McDonald, Brian" userId="3e006e5c-7f43-4fe5-81fe-fb9aab0b0630" providerId="ADAL" clId="{B8AB7671-5DAF-9F4B-A6B1-48716932059E}" dt="2019-09-25T16:16:35.118" v="21" actId="2696"/>
        <pc:sldMkLst>
          <pc:docMk/>
          <pc:sldMk cId="2231265997" sldId="411"/>
        </pc:sldMkLst>
      </pc:sldChg>
      <pc:sldChg chg="del">
        <pc:chgData name="McDonald, Brian" userId="3e006e5c-7f43-4fe5-81fe-fb9aab0b0630" providerId="ADAL" clId="{B8AB7671-5DAF-9F4B-A6B1-48716932059E}" dt="2019-09-25T16:16:35.430" v="22" actId="2696"/>
        <pc:sldMkLst>
          <pc:docMk/>
          <pc:sldMk cId="626176833" sldId="412"/>
        </pc:sldMkLst>
      </pc:sldChg>
      <pc:sldChg chg="del">
        <pc:chgData name="McDonald, Brian" userId="3e006e5c-7f43-4fe5-81fe-fb9aab0b0630" providerId="ADAL" clId="{B8AB7671-5DAF-9F4B-A6B1-48716932059E}" dt="2019-09-25T16:16:31.946" v="14" actId="2696"/>
        <pc:sldMkLst>
          <pc:docMk/>
          <pc:sldMk cId="3235809409" sldId="414"/>
        </pc:sldMkLst>
      </pc:sldChg>
      <pc:sldChg chg="del">
        <pc:chgData name="McDonald, Brian" userId="3e006e5c-7f43-4fe5-81fe-fb9aab0b0630" providerId="ADAL" clId="{B8AB7671-5DAF-9F4B-A6B1-48716932059E}" dt="2019-09-25T16:16:26.096" v="7" actId="2696"/>
        <pc:sldMkLst>
          <pc:docMk/>
          <pc:sldMk cId="1401909433" sldId="415"/>
        </pc:sldMkLst>
      </pc:sldChg>
      <pc:sldChg chg="modSp add setBg">
        <pc:chgData name="McDonald, Brian" userId="3e006e5c-7f43-4fe5-81fe-fb9aab0b0630" providerId="ADAL" clId="{B8AB7671-5DAF-9F4B-A6B1-48716932059E}" dt="2019-09-25T18:49:48.144" v="578" actId="20577"/>
        <pc:sldMkLst>
          <pc:docMk/>
          <pc:sldMk cId="3432338754" sldId="415"/>
        </pc:sldMkLst>
        <pc:spChg chg="mod">
          <ac:chgData name="McDonald, Brian" userId="3e006e5c-7f43-4fe5-81fe-fb9aab0b0630" providerId="ADAL" clId="{B8AB7671-5DAF-9F4B-A6B1-48716932059E}" dt="2019-09-25T18:49:48.144" v="578" actId="20577"/>
          <ac:spMkLst>
            <pc:docMk/>
            <pc:sldMk cId="3432338754" sldId="41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25:53.164" v="244" actId="20577"/>
          <ac:spMkLst>
            <pc:docMk/>
            <pc:sldMk cId="3432338754" sldId="415"/>
            <ac:spMk id="8" creationId="{6A5E0042-AC0D-4B3C-8E70-B3DD558EA421}"/>
          </ac:spMkLst>
        </pc:spChg>
      </pc:sldChg>
      <pc:sldChg chg="del">
        <pc:chgData name="McDonald, Brian" userId="3e006e5c-7f43-4fe5-81fe-fb9aab0b0630" providerId="ADAL" clId="{B8AB7671-5DAF-9F4B-A6B1-48716932059E}" dt="2019-09-25T16:16:34.167" v="18" actId="2696"/>
        <pc:sldMkLst>
          <pc:docMk/>
          <pc:sldMk cId="4017296486" sldId="416"/>
        </pc:sldMkLst>
      </pc:sldChg>
      <pc:sldChg chg="del">
        <pc:chgData name="McDonald, Brian" userId="3e006e5c-7f43-4fe5-81fe-fb9aab0b0630" providerId="ADAL" clId="{B8AB7671-5DAF-9F4B-A6B1-48716932059E}" dt="2019-09-25T16:16:34.369" v="19" actId="2696"/>
        <pc:sldMkLst>
          <pc:docMk/>
          <pc:sldMk cId="2418465700" sldId="417"/>
        </pc:sldMkLst>
      </pc:sldChg>
      <pc:sldChg chg="del">
        <pc:chgData name="McDonald, Brian" userId="3e006e5c-7f43-4fe5-81fe-fb9aab0b0630" providerId="ADAL" clId="{B8AB7671-5DAF-9F4B-A6B1-48716932059E}" dt="2019-09-25T16:16:31.769" v="13" actId="2696"/>
        <pc:sldMkLst>
          <pc:docMk/>
          <pc:sldMk cId="1648373638" sldId="418"/>
        </pc:sldMkLst>
      </pc:sldChg>
      <pc:sldChg chg="modSp add ord">
        <pc:chgData name="McDonald, Brian" userId="3e006e5c-7f43-4fe5-81fe-fb9aab0b0630" providerId="ADAL" clId="{B8AB7671-5DAF-9F4B-A6B1-48716932059E}" dt="2019-09-25T18:27:06.786" v="249" actId="5793"/>
        <pc:sldMkLst>
          <pc:docMk/>
          <pc:sldMk cId="3848449813" sldId="420"/>
        </pc:sldMkLst>
        <pc:spChg chg="mod">
          <ac:chgData name="McDonald, Brian" userId="3e006e5c-7f43-4fe5-81fe-fb9aab0b0630" providerId="ADAL" clId="{B8AB7671-5DAF-9F4B-A6B1-48716932059E}" dt="2019-09-25T18:27:06.786" v="249" actId="5793"/>
          <ac:spMkLst>
            <pc:docMk/>
            <pc:sldMk cId="3848449813" sldId="420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6:17:06.199" v="59" actId="20577"/>
          <ac:spMkLst>
            <pc:docMk/>
            <pc:sldMk cId="3848449813" sldId="420"/>
            <ac:spMk id="4" creationId="{D1E798D3-E27F-F349-ADFD-6A2DD1E30093}"/>
          </ac:spMkLst>
        </pc:spChg>
      </pc:sldChg>
      <pc:sldChg chg="modSp add del ord">
        <pc:chgData name="McDonald, Brian" userId="3e006e5c-7f43-4fe5-81fe-fb9aab0b0630" providerId="ADAL" clId="{B8AB7671-5DAF-9F4B-A6B1-48716932059E}" dt="2019-09-25T18:53:32.201" v="586" actId="2696"/>
        <pc:sldMkLst>
          <pc:docMk/>
          <pc:sldMk cId="599982959" sldId="421"/>
        </pc:sldMkLst>
        <pc:spChg chg="mod">
          <ac:chgData name="McDonald, Brian" userId="3e006e5c-7f43-4fe5-81fe-fb9aab0b0630" providerId="ADAL" clId="{B8AB7671-5DAF-9F4B-A6B1-48716932059E}" dt="2019-09-25T16:17:18.114" v="80" actId="20577"/>
          <ac:spMkLst>
            <pc:docMk/>
            <pc:sldMk cId="599982959" sldId="421"/>
            <ac:spMk id="4" creationId="{EE8445E0-B1D0-E84A-A8C4-A63417392B89}"/>
          </ac:spMkLst>
        </pc:spChg>
      </pc:sldChg>
      <pc:sldChg chg="del">
        <pc:chgData name="McDonald, Brian" userId="3e006e5c-7f43-4fe5-81fe-fb9aab0b0630" providerId="ADAL" clId="{B8AB7671-5DAF-9F4B-A6B1-48716932059E}" dt="2019-09-25T16:16:44.713" v="47" actId="2696"/>
        <pc:sldMkLst>
          <pc:docMk/>
          <pc:sldMk cId="1187666603" sldId="421"/>
        </pc:sldMkLst>
      </pc:sldChg>
      <pc:sldChg chg="del">
        <pc:chgData name="McDonald, Brian" userId="3e006e5c-7f43-4fe5-81fe-fb9aab0b0630" providerId="ADAL" clId="{B8AB7671-5DAF-9F4B-A6B1-48716932059E}" dt="2019-09-25T16:16:15.022" v="0" actId="2696"/>
        <pc:sldMkLst>
          <pc:docMk/>
          <pc:sldMk cId="2025551434" sldId="422"/>
        </pc:sldMkLst>
      </pc:sldChg>
      <pc:sldChg chg="modSp add del">
        <pc:chgData name="McDonald, Brian" userId="3e006e5c-7f43-4fe5-81fe-fb9aab0b0630" providerId="ADAL" clId="{B8AB7671-5DAF-9F4B-A6B1-48716932059E}" dt="2019-09-25T18:54:56.697" v="603" actId="2696"/>
        <pc:sldMkLst>
          <pc:docMk/>
          <pc:sldMk cId="2113571633" sldId="422"/>
        </pc:sldMkLst>
        <pc:spChg chg="mod">
          <ac:chgData name="McDonald, Brian" userId="3e006e5c-7f43-4fe5-81fe-fb9aab0b0630" providerId="ADAL" clId="{B8AB7671-5DAF-9F4B-A6B1-48716932059E}" dt="2019-09-25T16:17:28.078" v="96" actId="20577"/>
          <ac:spMkLst>
            <pc:docMk/>
            <pc:sldMk cId="2113571633" sldId="422"/>
            <ac:spMk id="4" creationId="{A260BD2A-0943-3142-B93B-EE20386AFC7F}"/>
          </ac:spMkLst>
        </pc:spChg>
      </pc:sldChg>
      <pc:sldChg chg="add del">
        <pc:chgData name="McDonald, Brian" userId="3e006e5c-7f43-4fe5-81fe-fb9aab0b0630" providerId="ADAL" clId="{B8AB7671-5DAF-9F4B-A6B1-48716932059E}" dt="2019-09-25T16:16:30.945" v="10" actId="2696"/>
        <pc:sldMkLst>
          <pc:docMk/>
          <pc:sldMk cId="2284741969" sldId="422"/>
        </pc:sldMkLst>
      </pc:sldChg>
      <pc:sldChg chg="del">
        <pc:chgData name="McDonald, Brian" userId="3e006e5c-7f43-4fe5-81fe-fb9aab0b0630" providerId="ADAL" clId="{B8AB7671-5DAF-9F4B-A6B1-48716932059E}" dt="2019-09-25T16:16:23.151" v="5" actId="2696"/>
        <pc:sldMkLst>
          <pc:docMk/>
          <pc:sldMk cId="585104726" sldId="423"/>
        </pc:sldMkLst>
      </pc:sldChg>
      <pc:sldChg chg="modSp add del">
        <pc:chgData name="McDonald, Brian" userId="3e006e5c-7f43-4fe5-81fe-fb9aab0b0630" providerId="ADAL" clId="{B8AB7671-5DAF-9F4B-A6B1-48716932059E}" dt="2019-09-25T19:51:09.807" v="2430" actId="2696"/>
        <pc:sldMkLst>
          <pc:docMk/>
          <pc:sldMk cId="1151195683" sldId="423"/>
        </pc:sldMkLst>
        <pc:spChg chg="mod">
          <ac:chgData name="McDonald, Brian" userId="3e006e5c-7f43-4fe5-81fe-fb9aab0b0630" providerId="ADAL" clId="{B8AB7671-5DAF-9F4B-A6B1-48716932059E}" dt="2019-09-25T16:18:18.155" v="156" actId="20577"/>
          <ac:spMkLst>
            <pc:docMk/>
            <pc:sldMk cId="1151195683" sldId="423"/>
            <ac:spMk id="4" creationId="{EBAA6CA9-A556-3341-9B8F-94639A53ABE3}"/>
          </ac:spMkLst>
        </pc:spChg>
      </pc:sldChg>
      <pc:sldChg chg="del">
        <pc:chgData name="McDonald, Brian" userId="3e006e5c-7f43-4fe5-81fe-fb9aab0b0630" providerId="ADAL" clId="{B8AB7671-5DAF-9F4B-A6B1-48716932059E}" dt="2019-09-25T16:16:24.902" v="6" actId="2696"/>
        <pc:sldMkLst>
          <pc:docMk/>
          <pc:sldMk cId="4011327174" sldId="424"/>
        </pc:sldMkLst>
      </pc:sldChg>
      <pc:sldChg chg="modSp add del">
        <pc:chgData name="McDonald, Brian" userId="3e006e5c-7f43-4fe5-81fe-fb9aab0b0630" providerId="ADAL" clId="{B8AB7671-5DAF-9F4B-A6B1-48716932059E}" dt="2019-09-25T19:33:21.519" v="1361" actId="2696"/>
        <pc:sldMkLst>
          <pc:docMk/>
          <pc:sldMk cId="4163819191" sldId="424"/>
        </pc:sldMkLst>
        <pc:spChg chg="mod">
          <ac:chgData name="McDonald, Brian" userId="3e006e5c-7f43-4fe5-81fe-fb9aab0b0630" providerId="ADAL" clId="{B8AB7671-5DAF-9F4B-A6B1-48716932059E}" dt="2019-09-25T16:17:48.295" v="130" actId="313"/>
          <ac:spMkLst>
            <pc:docMk/>
            <pc:sldMk cId="4163819191" sldId="424"/>
            <ac:spMk id="4" creationId="{F439CD21-5F39-4846-A806-B8BADEA5206A}"/>
          </ac:spMkLst>
        </pc:spChg>
      </pc:sldChg>
      <pc:sldChg chg="modSp add del">
        <pc:chgData name="McDonald, Brian" userId="3e006e5c-7f43-4fe5-81fe-fb9aab0b0630" providerId="ADAL" clId="{B8AB7671-5DAF-9F4B-A6B1-48716932059E}" dt="2019-09-25T20:01:21.832" v="2572" actId="2696"/>
        <pc:sldMkLst>
          <pc:docMk/>
          <pc:sldMk cId="3631036984" sldId="425"/>
        </pc:sldMkLst>
        <pc:spChg chg="mod">
          <ac:chgData name="McDonald, Brian" userId="3e006e5c-7f43-4fe5-81fe-fb9aab0b0630" providerId="ADAL" clId="{B8AB7671-5DAF-9F4B-A6B1-48716932059E}" dt="2019-09-25T16:17:54.224" v="144" actId="20577"/>
          <ac:spMkLst>
            <pc:docMk/>
            <pc:sldMk cId="3631036984" sldId="425"/>
            <ac:spMk id="4" creationId="{BFF3E219-AA70-BD4C-9C68-0B147A59DDB8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28:28.244" v="279" actId="14734"/>
        <pc:sldMkLst>
          <pc:docMk/>
          <pc:sldMk cId="1893971307" sldId="426"/>
        </pc:sldMkLst>
        <pc:spChg chg="del mod">
          <ac:chgData name="McDonald, Brian" userId="3e006e5c-7f43-4fe5-81fe-fb9aab0b0630" providerId="ADAL" clId="{B8AB7671-5DAF-9F4B-A6B1-48716932059E}" dt="2019-09-25T18:28:01.024" v="271" actId="478"/>
          <ac:spMkLst>
            <pc:docMk/>
            <pc:sldMk cId="1893971307" sldId="426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8:28:17.827" v="277" actId="1076"/>
          <ac:spMkLst>
            <pc:docMk/>
            <pc:sldMk cId="1893971307" sldId="42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8:28:02.368" v="272" actId="478"/>
          <ac:spMkLst>
            <pc:docMk/>
            <pc:sldMk cId="1893971307" sldId="426"/>
            <ac:spMk id="6" creationId="{08290266-517F-9D40-8237-715F0B50CA2F}"/>
          </ac:spMkLst>
        </pc:spChg>
        <pc:graphicFrameChg chg="add mod modGraphic">
          <ac:chgData name="McDonald, Brian" userId="3e006e5c-7f43-4fe5-81fe-fb9aab0b0630" providerId="ADAL" clId="{B8AB7671-5DAF-9F4B-A6B1-48716932059E}" dt="2019-09-25T18:28:28.244" v="279" actId="14734"/>
          <ac:graphicFrameMkLst>
            <pc:docMk/>
            <pc:sldMk cId="1893971307" sldId="426"/>
            <ac:graphicFrameMk id="7" creationId="{CDB5E604-F6D7-5141-A682-3EE79968D94D}"/>
          </ac:graphicFrameMkLst>
        </pc:graphicFrameChg>
      </pc:sldChg>
      <pc:sldChg chg="delSp modSp add">
        <pc:chgData name="McDonald, Brian" userId="3e006e5c-7f43-4fe5-81fe-fb9aab0b0630" providerId="ADAL" clId="{B8AB7671-5DAF-9F4B-A6B1-48716932059E}" dt="2019-09-25T20:42:54.880" v="3039" actId="27636"/>
        <pc:sldMkLst>
          <pc:docMk/>
          <pc:sldMk cId="689763452" sldId="427"/>
        </pc:sldMkLst>
        <pc:spChg chg="mod">
          <ac:chgData name="McDonald, Brian" userId="3e006e5c-7f43-4fe5-81fe-fb9aab0b0630" providerId="ADAL" clId="{B8AB7671-5DAF-9F4B-A6B1-48716932059E}" dt="2019-09-25T20:42:54.880" v="3039" actId="27636"/>
          <ac:spMkLst>
            <pc:docMk/>
            <pc:sldMk cId="689763452" sldId="42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28:53.057" v="294" actId="20577"/>
          <ac:spMkLst>
            <pc:docMk/>
            <pc:sldMk cId="689763452" sldId="427"/>
            <ac:spMk id="4" creationId="{D1E798D3-E27F-F349-ADFD-6A2DD1E30093}"/>
          </ac:spMkLst>
        </pc:spChg>
        <pc:graphicFrameChg chg="del modGraphic">
          <ac:chgData name="McDonald, Brian" userId="3e006e5c-7f43-4fe5-81fe-fb9aab0b0630" providerId="ADAL" clId="{B8AB7671-5DAF-9F4B-A6B1-48716932059E}" dt="2019-09-25T18:28:48.045" v="282" actId="478"/>
          <ac:graphicFrameMkLst>
            <pc:docMk/>
            <pc:sldMk cId="689763452" sldId="427"/>
            <ac:graphicFrameMk id="7" creationId="{CDB5E604-F6D7-5141-A682-3EE79968D94D}"/>
          </ac:graphicFrameMkLst>
        </pc:graphicFrameChg>
      </pc:sldChg>
      <pc:sldChg chg="modSp add">
        <pc:chgData name="McDonald, Brian" userId="3e006e5c-7f43-4fe5-81fe-fb9aab0b0630" providerId="ADAL" clId="{B8AB7671-5DAF-9F4B-A6B1-48716932059E}" dt="2019-09-25T18:36:53.781" v="536" actId="114"/>
        <pc:sldMkLst>
          <pc:docMk/>
          <pc:sldMk cId="2068916429" sldId="428"/>
        </pc:sldMkLst>
        <pc:spChg chg="mod">
          <ac:chgData name="McDonald, Brian" userId="3e006e5c-7f43-4fe5-81fe-fb9aab0b0630" providerId="ADAL" clId="{B8AB7671-5DAF-9F4B-A6B1-48716932059E}" dt="2019-09-25T18:36:53.781" v="536" actId="114"/>
          <ac:spMkLst>
            <pc:docMk/>
            <pc:sldMk cId="2068916429" sldId="42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36:43.496" v="534" actId="20577"/>
          <ac:spMkLst>
            <pc:docMk/>
            <pc:sldMk cId="2068916429" sldId="42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44:36.893" v="543" actId="1076"/>
        <pc:sldMkLst>
          <pc:docMk/>
          <pc:sldMk cId="1168500123" sldId="429"/>
        </pc:sldMkLst>
        <pc:spChg chg="del">
          <ac:chgData name="McDonald, Brian" userId="3e006e5c-7f43-4fe5-81fe-fb9aab0b0630" providerId="ADAL" clId="{B8AB7671-5DAF-9F4B-A6B1-48716932059E}" dt="2019-09-25T18:37:46.691" v="540" actId="478"/>
          <ac:spMkLst>
            <pc:docMk/>
            <pc:sldMk cId="1168500123" sldId="429"/>
            <ac:spMk id="2" creationId="{FDC0F6F1-1EC1-7648-A8DF-3B6CC455F480}"/>
          </ac:spMkLst>
        </pc:spChg>
        <pc:spChg chg="del">
          <ac:chgData name="McDonald, Brian" userId="3e006e5c-7f43-4fe5-81fe-fb9aab0b0630" providerId="ADAL" clId="{B8AB7671-5DAF-9F4B-A6B1-48716932059E}" dt="2019-09-25T18:37:45.081" v="539" actId="478"/>
          <ac:spMkLst>
            <pc:docMk/>
            <pc:sldMk cId="1168500123" sldId="429"/>
            <ac:spMk id="3" creationId="{516F1814-DD58-DC4D-83BF-89A2ED8528C4}"/>
          </ac:spMkLst>
        </pc:spChg>
        <pc:spChg chg="del">
          <ac:chgData name="McDonald, Brian" userId="3e006e5c-7f43-4fe5-81fe-fb9aab0b0630" providerId="ADAL" clId="{B8AB7671-5DAF-9F4B-A6B1-48716932059E}" dt="2019-09-25T18:37:43.393" v="538" actId="478"/>
          <ac:spMkLst>
            <pc:docMk/>
            <pc:sldMk cId="1168500123" sldId="429"/>
            <ac:spMk id="4" creationId="{208BFAF3-DC7F-2F4B-8ECE-518521C6369B}"/>
          </ac:spMkLst>
        </pc:spChg>
        <pc:picChg chg="add mod">
          <ac:chgData name="McDonald, Brian" userId="3e006e5c-7f43-4fe5-81fe-fb9aab0b0630" providerId="ADAL" clId="{B8AB7671-5DAF-9F4B-A6B1-48716932059E}" dt="2019-09-25T18:44:36.893" v="543" actId="1076"/>
          <ac:picMkLst>
            <pc:docMk/>
            <pc:sldMk cId="1168500123" sldId="429"/>
            <ac:picMk id="6" creationId="{26EDC346-CAD5-7A4F-A50C-999537EF73EC}"/>
          </ac:picMkLst>
        </pc:picChg>
      </pc:sldChg>
      <pc:sldChg chg="addSp delSp modSp add modAnim">
        <pc:chgData name="McDonald, Brian" userId="3e006e5c-7f43-4fe5-81fe-fb9aab0b0630" providerId="ADAL" clId="{B8AB7671-5DAF-9F4B-A6B1-48716932059E}" dt="2019-09-25T18:48:03.169" v="548" actId="1076"/>
        <pc:sldMkLst>
          <pc:docMk/>
          <pc:sldMk cId="1186855237" sldId="430"/>
        </pc:sldMkLst>
        <pc:picChg chg="add mod">
          <ac:chgData name="McDonald, Brian" userId="3e006e5c-7f43-4fe5-81fe-fb9aab0b0630" providerId="ADAL" clId="{B8AB7671-5DAF-9F4B-A6B1-48716932059E}" dt="2019-09-25T18:48:03.169" v="548" actId="1076"/>
          <ac:picMkLst>
            <pc:docMk/>
            <pc:sldMk cId="1186855237" sldId="430"/>
            <ac:picMk id="2" creationId="{36751B3A-59CD-264C-B94B-DBDF9BE284C5}"/>
          </ac:picMkLst>
        </pc:picChg>
        <pc:picChg chg="del">
          <ac:chgData name="McDonald, Brian" userId="3e006e5c-7f43-4fe5-81fe-fb9aab0b0630" providerId="ADAL" clId="{B8AB7671-5DAF-9F4B-A6B1-48716932059E}" dt="2019-09-25T18:44:42.585" v="545" actId="478"/>
          <ac:picMkLst>
            <pc:docMk/>
            <pc:sldMk cId="1186855237" sldId="430"/>
            <ac:picMk id="6" creationId="{26EDC346-CAD5-7A4F-A50C-999537EF73EC}"/>
          </ac:picMkLst>
        </pc:picChg>
      </pc:sldChg>
      <pc:sldChg chg="addSp modSp add setBg">
        <pc:chgData name="McDonald, Brian" userId="3e006e5c-7f43-4fe5-81fe-fb9aab0b0630" providerId="ADAL" clId="{B8AB7671-5DAF-9F4B-A6B1-48716932059E}" dt="2019-09-25T19:25:54.282" v="1104" actId="1076"/>
        <pc:sldMkLst>
          <pc:docMk/>
          <pc:sldMk cId="3953697154" sldId="431"/>
        </pc:sldMkLst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3" creationId="{7F32BB6C-44F2-4A5C-81D5-45F5683591FD}"/>
          </ac:spMkLst>
        </pc:spChg>
        <pc:spChg chg="mod">
          <ac:chgData name="McDonald, Brian" userId="3e006e5c-7f43-4fe5-81fe-fb9aab0b0630" providerId="ADAL" clId="{B8AB7671-5DAF-9F4B-A6B1-48716932059E}" dt="2019-09-25T19:25:54.282" v="1104" actId="1076"/>
          <ac:spMkLst>
            <pc:docMk/>
            <pc:sldMk cId="3953697154" sldId="431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19:25:35.886" v="1059" actId="1076"/>
          <ac:grpSpMkLst>
            <pc:docMk/>
            <pc:sldMk cId="3953697154" sldId="431"/>
            <ac:grpSpMk id="2" creationId="{D9DABACF-95C9-3E4A-95FE-333A73C5E1E5}"/>
          </ac:grpSpMkLst>
        </pc:grpChg>
        <pc:picChg chg="mod">
          <ac:chgData name="McDonald, Brian" userId="3e006e5c-7f43-4fe5-81fe-fb9aab0b0630" providerId="ADAL" clId="{B8AB7671-5DAF-9F4B-A6B1-48716932059E}" dt="2019-09-25T19:25:21.520" v="1056" actId="164"/>
          <ac:picMkLst>
            <pc:docMk/>
            <pc:sldMk cId="3953697154" sldId="431"/>
            <ac:picMk id="9" creationId="{00000000-0000-0000-0000-000000000000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18:54:33.106" v="602" actId="1076"/>
        <pc:sldMkLst>
          <pc:docMk/>
          <pc:sldMk cId="2124369782" sldId="432"/>
        </pc:sldMkLst>
        <pc:spChg chg="del mod">
          <ac:chgData name="McDonald, Brian" userId="3e006e5c-7f43-4fe5-81fe-fb9aab0b0630" providerId="ADAL" clId="{B8AB7671-5DAF-9F4B-A6B1-48716932059E}" dt="2019-09-25T18:54:26.852" v="601" actId="478"/>
          <ac:spMkLst>
            <pc:docMk/>
            <pc:sldMk cId="2124369782" sldId="432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54:33.106" v="602" actId="1076"/>
          <ac:spMkLst>
            <pc:docMk/>
            <pc:sldMk cId="2124369782" sldId="432"/>
            <ac:spMk id="8" creationId="{6A5E0042-AC0D-4B3C-8E70-B3DD558EA421}"/>
          </ac:spMkLst>
        </pc:spChg>
        <pc:picChg chg="del">
          <ac:chgData name="McDonald, Brian" userId="3e006e5c-7f43-4fe5-81fe-fb9aab0b0630" providerId="ADAL" clId="{B8AB7671-5DAF-9F4B-A6B1-48716932059E}" dt="2019-09-25T18:54:18.119" v="599" actId="478"/>
          <ac:picMkLst>
            <pc:docMk/>
            <pc:sldMk cId="2124369782" sldId="432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19:23:49.255" v="1040" actId="20577"/>
        <pc:sldMkLst>
          <pc:docMk/>
          <pc:sldMk cId="3401836801" sldId="433"/>
        </pc:sldMkLst>
        <pc:spChg chg="mod">
          <ac:chgData name="McDonald, Brian" userId="3e006e5c-7f43-4fe5-81fe-fb9aab0b0630" providerId="ADAL" clId="{B8AB7671-5DAF-9F4B-A6B1-48716932059E}" dt="2019-09-25T19:10:38.554" v="799" actId="20577"/>
          <ac:spMkLst>
            <pc:docMk/>
            <pc:sldMk cId="3401836801" sldId="433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49.255" v="1040" actId="20577"/>
          <ac:spMkLst>
            <pc:docMk/>
            <pc:sldMk cId="3401836801" sldId="433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3:52.844" v="1044" actId="20577"/>
        <pc:sldMkLst>
          <pc:docMk/>
          <pc:sldMk cId="1679210763" sldId="434"/>
        </pc:sldMkLst>
        <pc:spChg chg="mod">
          <ac:chgData name="McDonald, Brian" userId="3e006e5c-7f43-4fe5-81fe-fb9aab0b0630" providerId="ADAL" clId="{B8AB7671-5DAF-9F4B-A6B1-48716932059E}" dt="2019-09-25T19:09:24.206" v="676" actId="20577"/>
          <ac:spMkLst>
            <pc:docMk/>
            <pc:sldMk cId="1679210763" sldId="43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2.844" v="1044" actId="20577"/>
          <ac:spMkLst>
            <pc:docMk/>
            <pc:sldMk cId="1679210763" sldId="434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23:56.506" v="1048" actId="20577"/>
        <pc:sldMkLst>
          <pc:docMk/>
          <pc:sldMk cId="1889589320" sldId="435"/>
        </pc:sldMkLst>
        <pc:spChg chg="add del mod">
          <ac:chgData name="McDonald, Brian" userId="3e006e5c-7f43-4fe5-81fe-fb9aab0b0630" providerId="ADAL" clId="{B8AB7671-5DAF-9F4B-A6B1-48716932059E}" dt="2019-09-25T19:16:23.349" v="803" actId="478"/>
          <ac:spMkLst>
            <pc:docMk/>
            <pc:sldMk cId="1889589320" sldId="435"/>
            <ac:spMk id="2" creationId="{979BFABA-D929-C740-A2D4-B1F36E480FD6}"/>
          </ac:spMkLst>
        </pc:spChg>
        <pc:spChg chg="del mod">
          <ac:chgData name="McDonald, Brian" userId="3e006e5c-7f43-4fe5-81fe-fb9aab0b0630" providerId="ADAL" clId="{B8AB7671-5DAF-9F4B-A6B1-48716932059E}" dt="2019-09-25T19:16:12.340" v="800" actId="478"/>
          <ac:spMkLst>
            <pc:docMk/>
            <pc:sldMk cId="1889589320" sldId="435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6.506" v="1048" actId="20577"/>
          <ac:spMkLst>
            <pc:docMk/>
            <pc:sldMk cId="1889589320" sldId="435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18:01.484" v="874" actId="1076"/>
          <ac:picMkLst>
            <pc:docMk/>
            <pc:sldMk cId="1889589320" sldId="435"/>
            <ac:picMk id="6" creationId="{38762F14-74A4-4145-9D99-AE1CC86F032F}"/>
          </ac:picMkLst>
        </pc:picChg>
      </pc:sldChg>
      <pc:sldChg chg="modSp add">
        <pc:chgData name="McDonald, Brian" userId="3e006e5c-7f43-4fe5-81fe-fb9aab0b0630" providerId="ADAL" clId="{B8AB7671-5DAF-9F4B-A6B1-48716932059E}" dt="2019-09-25T19:24:00.878" v="1052" actId="20577"/>
        <pc:sldMkLst>
          <pc:docMk/>
          <pc:sldMk cId="2266272457" sldId="436"/>
        </pc:sldMkLst>
        <pc:spChg chg="mod">
          <ac:chgData name="McDonald, Brian" userId="3e006e5c-7f43-4fe5-81fe-fb9aab0b0630" providerId="ADAL" clId="{B8AB7671-5DAF-9F4B-A6B1-48716932059E}" dt="2019-09-25T19:20:24.928" v="991" actId="20577"/>
          <ac:spMkLst>
            <pc:docMk/>
            <pc:sldMk cId="2266272457" sldId="43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4:00.878" v="1052" actId="20577"/>
          <ac:spMkLst>
            <pc:docMk/>
            <pc:sldMk cId="2266272457" sldId="436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7:45.023" v="1146"/>
        <pc:sldMkLst>
          <pc:docMk/>
          <pc:sldMk cId="3314434363" sldId="437"/>
        </pc:sldMkLst>
        <pc:spChg chg="mod">
          <ac:chgData name="McDonald, Brian" userId="3e006e5c-7f43-4fe5-81fe-fb9aab0b0630" providerId="ADAL" clId="{B8AB7671-5DAF-9F4B-A6B1-48716932059E}" dt="2019-09-25T19:27:45.023" v="1146"/>
          <ac:spMkLst>
            <pc:docMk/>
            <pc:sldMk cId="3314434363" sldId="43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29.394" v="1011" actId="20577"/>
          <ac:spMkLst>
            <pc:docMk/>
            <pc:sldMk cId="3314434363" sldId="437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34:00.680" v="1368" actId="113"/>
        <pc:sldMkLst>
          <pc:docMk/>
          <pc:sldMk cId="1491311874" sldId="438"/>
        </pc:sldMkLst>
        <pc:spChg chg="mod">
          <ac:chgData name="McDonald, Brian" userId="3e006e5c-7f43-4fe5-81fe-fb9aab0b0630" providerId="ADAL" clId="{B8AB7671-5DAF-9F4B-A6B1-48716932059E}" dt="2019-09-25T19:34:00.680" v="1368" actId="113"/>
          <ac:spMkLst>
            <pc:docMk/>
            <pc:sldMk cId="1491311874" sldId="43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39.549" v="1012"/>
          <ac:spMkLst>
            <pc:docMk/>
            <pc:sldMk cId="1491311874" sldId="43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49:16.658" v="2410" actId="1076"/>
        <pc:sldMkLst>
          <pc:docMk/>
          <pc:sldMk cId="3233368606" sldId="439"/>
        </pc:sldMkLst>
        <pc:spChg chg="mod">
          <ac:chgData name="McDonald, Brian" userId="3e006e5c-7f43-4fe5-81fe-fb9aab0b0630" providerId="ADAL" clId="{B8AB7671-5DAF-9F4B-A6B1-48716932059E}" dt="2019-09-25T19:22:47.283" v="1021" actId="20577"/>
          <ac:spMkLst>
            <pc:docMk/>
            <pc:sldMk cId="3233368606" sldId="439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49:16.658" v="2410" actId="1076"/>
          <ac:picMkLst>
            <pc:docMk/>
            <pc:sldMk cId="3233368606" sldId="439"/>
            <ac:picMk id="3" creationId="{B9D8C45D-FEDA-9F4B-8440-325F251C3188}"/>
          </ac:picMkLst>
        </pc:picChg>
        <pc:picChg chg="del">
          <ac:chgData name="McDonald, Brian" userId="3e006e5c-7f43-4fe5-81fe-fb9aab0b0630" providerId="ADAL" clId="{B8AB7671-5DAF-9F4B-A6B1-48716932059E}" dt="2019-09-25T19:24:46.929" v="1055" actId="478"/>
          <ac:picMkLst>
            <pc:docMk/>
            <pc:sldMk cId="3233368606" sldId="439"/>
            <ac:picMk id="6" creationId="{38762F14-74A4-4145-9D99-AE1CC86F032F}"/>
          </ac:picMkLst>
        </pc:picChg>
      </pc:sldChg>
      <pc:sldChg chg="add del">
        <pc:chgData name="McDonald, Brian" userId="3e006e5c-7f43-4fe5-81fe-fb9aab0b0630" providerId="ADAL" clId="{B8AB7671-5DAF-9F4B-A6B1-48716932059E}" dt="2019-09-25T19:22:52.277" v="1022" actId="2696"/>
        <pc:sldMkLst>
          <pc:docMk/>
          <pc:sldMk cId="2814141590" sldId="440"/>
        </pc:sldMkLst>
      </pc:sldChg>
      <pc:sldChg chg="modSp add">
        <pc:chgData name="McDonald, Brian" userId="3e006e5c-7f43-4fe5-81fe-fb9aab0b0630" providerId="ADAL" clId="{B8AB7671-5DAF-9F4B-A6B1-48716932059E}" dt="2019-09-25T19:45:34.834" v="2402"/>
        <pc:sldMkLst>
          <pc:docMk/>
          <pc:sldMk cId="4084844977" sldId="440"/>
        </pc:sldMkLst>
        <pc:spChg chg="mod">
          <ac:chgData name="McDonald, Brian" userId="3e006e5c-7f43-4fe5-81fe-fb9aab0b0630" providerId="ADAL" clId="{B8AB7671-5DAF-9F4B-A6B1-48716932059E}" dt="2019-09-25T19:45:34.834" v="2402"/>
          <ac:spMkLst>
            <pc:docMk/>
            <pc:sldMk cId="4084844977" sldId="440"/>
            <ac:spMk id="3" creationId="{6E3909CC-9819-6445-A908-8CD6E18821C6}"/>
          </ac:spMkLst>
        </pc:spChg>
      </pc:sldChg>
      <pc:sldChg chg="modSp add">
        <pc:chgData name="McDonald, Brian" userId="3e006e5c-7f43-4fe5-81fe-fb9aab0b0630" providerId="ADAL" clId="{B8AB7671-5DAF-9F4B-A6B1-48716932059E}" dt="2019-09-25T19:44:43.166" v="2395" actId="113"/>
        <pc:sldMkLst>
          <pc:docMk/>
          <pc:sldMk cId="534120464" sldId="441"/>
        </pc:sldMkLst>
        <pc:spChg chg="mod">
          <ac:chgData name="McDonald, Brian" userId="3e006e5c-7f43-4fe5-81fe-fb9aab0b0630" providerId="ADAL" clId="{B8AB7671-5DAF-9F4B-A6B1-48716932059E}" dt="2019-09-25T19:44:43.166" v="2395" actId="113"/>
          <ac:spMkLst>
            <pc:docMk/>
            <pc:sldMk cId="534120464" sldId="441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34:30.106" v="1402" actId="20577"/>
          <ac:spMkLst>
            <pc:docMk/>
            <pc:sldMk cId="534120464" sldId="441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44:31.079" v="2394" actId="20577"/>
        <pc:sldMkLst>
          <pc:docMk/>
          <pc:sldMk cId="208994473" sldId="442"/>
        </pc:sldMkLst>
        <pc:spChg chg="mod">
          <ac:chgData name="McDonald, Brian" userId="3e006e5c-7f43-4fe5-81fe-fb9aab0b0630" providerId="ADAL" clId="{B8AB7671-5DAF-9F4B-A6B1-48716932059E}" dt="2019-09-25T19:44:31.079" v="2394" actId="20577"/>
          <ac:spMkLst>
            <pc:docMk/>
            <pc:sldMk cId="208994473" sldId="442"/>
            <ac:spMk id="3" creationId="{6E3909CC-9819-6445-A908-8CD6E18821C6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0:14.095" v="2422" actId="1076"/>
        <pc:sldMkLst>
          <pc:docMk/>
          <pc:sldMk cId="3522180361" sldId="443"/>
        </pc:sldMkLst>
        <pc:picChg chg="del">
          <ac:chgData name="McDonald, Brian" userId="3e006e5c-7f43-4fe5-81fe-fb9aab0b0630" providerId="ADAL" clId="{B8AB7671-5DAF-9F4B-A6B1-48716932059E}" dt="2019-09-25T19:49:30.617" v="2412" actId="478"/>
          <ac:picMkLst>
            <pc:docMk/>
            <pc:sldMk cId="3522180361" sldId="443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14.095" v="2422" actId="1076"/>
          <ac:picMkLst>
            <pc:docMk/>
            <pc:sldMk cId="3522180361" sldId="443"/>
            <ac:picMk id="5" creationId="{02073905-73AC-1247-A3CC-1ED4BB73961E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0:49.653" v="2429" actId="1076"/>
        <pc:sldMkLst>
          <pc:docMk/>
          <pc:sldMk cId="1358465174" sldId="444"/>
        </pc:sldMkLst>
        <pc:picChg chg="del">
          <ac:chgData name="McDonald, Brian" userId="3e006e5c-7f43-4fe5-81fe-fb9aab0b0630" providerId="ADAL" clId="{B8AB7671-5DAF-9F4B-A6B1-48716932059E}" dt="2019-09-25T19:49:36.482" v="2414" actId="478"/>
          <ac:picMkLst>
            <pc:docMk/>
            <pc:sldMk cId="1358465174" sldId="444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49.653" v="2429" actId="1076"/>
          <ac:picMkLst>
            <pc:docMk/>
            <pc:sldMk cId="1358465174" sldId="444"/>
            <ac:picMk id="5" creationId="{FAE6C054-3F7E-1847-8ADB-BCFAD4B321E3}"/>
          </ac:picMkLst>
        </pc:picChg>
      </pc:sldChg>
      <pc:sldChg chg="add del setBg">
        <pc:chgData name="McDonald, Brian" userId="3e006e5c-7f43-4fe5-81fe-fb9aab0b0630" providerId="ADAL" clId="{B8AB7671-5DAF-9F4B-A6B1-48716932059E}" dt="2019-09-25T19:51:32.576" v="2433" actId="2696"/>
        <pc:sldMkLst>
          <pc:docMk/>
          <pc:sldMk cId="135708933" sldId="445"/>
        </pc:sldMkLst>
      </pc:sldChg>
      <pc:sldChg chg="modSp add setBg">
        <pc:chgData name="McDonald, Brian" userId="3e006e5c-7f43-4fe5-81fe-fb9aab0b0630" providerId="ADAL" clId="{B8AB7671-5DAF-9F4B-A6B1-48716932059E}" dt="2019-09-25T19:55:30.761" v="2518" actId="20577"/>
        <pc:sldMkLst>
          <pc:docMk/>
          <pc:sldMk cId="1086189544" sldId="445"/>
        </pc:sldMkLst>
        <pc:spChg chg="mod">
          <ac:chgData name="McDonald, Brian" userId="3e006e5c-7f43-4fe5-81fe-fb9aab0b0630" providerId="ADAL" clId="{B8AB7671-5DAF-9F4B-A6B1-48716932059E}" dt="2019-09-25T19:55:30.761" v="2518" actId="20577"/>
          <ac:spMkLst>
            <pc:docMk/>
            <pc:sldMk cId="1086189544" sldId="44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51:49.146" v="2454" actId="20577"/>
          <ac:spMkLst>
            <pc:docMk/>
            <pc:sldMk cId="1086189544" sldId="445"/>
            <ac:spMk id="8" creationId="{6A5E0042-AC0D-4B3C-8E70-B3DD558EA421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7:47.164" v="2540" actId="1076"/>
        <pc:sldMkLst>
          <pc:docMk/>
          <pc:sldMk cId="2634064417" sldId="446"/>
        </pc:sldMkLst>
        <pc:spChg chg="del mod">
          <ac:chgData name="McDonald, Brian" userId="3e006e5c-7f43-4fe5-81fe-fb9aab0b0630" providerId="ADAL" clId="{B8AB7671-5DAF-9F4B-A6B1-48716932059E}" dt="2019-09-25T19:56:08.911" v="2521" actId="478"/>
          <ac:spMkLst>
            <pc:docMk/>
            <pc:sldMk cId="2634064417" sldId="44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56:42.843" v="2533" actId="20577"/>
          <ac:spMkLst>
            <pc:docMk/>
            <pc:sldMk cId="2634064417" sldId="44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9:56:11.675" v="2522" actId="478"/>
          <ac:spMkLst>
            <pc:docMk/>
            <pc:sldMk cId="2634064417" sldId="446"/>
            <ac:spMk id="5" creationId="{D4A01F5C-0022-1648-9DF0-D2025A14F7B7}"/>
          </ac:spMkLst>
        </pc:spChg>
        <pc:picChg chg="add mod">
          <ac:chgData name="McDonald, Brian" userId="3e006e5c-7f43-4fe5-81fe-fb9aab0b0630" providerId="ADAL" clId="{B8AB7671-5DAF-9F4B-A6B1-48716932059E}" dt="2019-09-25T19:57:47.164" v="2540" actId="1076"/>
          <ac:picMkLst>
            <pc:docMk/>
            <pc:sldMk cId="2634064417" sldId="446"/>
            <ac:picMk id="6" creationId="{9C721AE0-F71B-AC43-B65F-08C0C5B1E648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9:16.178" v="2556" actId="1076"/>
        <pc:sldMkLst>
          <pc:docMk/>
          <pc:sldMk cId="1036022774" sldId="447"/>
        </pc:sldMkLst>
        <pc:picChg chg="add del mod">
          <ac:chgData name="McDonald, Brian" userId="3e006e5c-7f43-4fe5-81fe-fb9aab0b0630" providerId="ADAL" clId="{B8AB7671-5DAF-9F4B-A6B1-48716932059E}" dt="2019-09-25T19:58:20.450" v="2544" actId="478"/>
          <ac:picMkLst>
            <pc:docMk/>
            <pc:sldMk cId="1036022774" sldId="447"/>
            <ac:picMk id="3" creationId="{24A7E63F-FF60-6D4F-B267-74DE42B5AB83}"/>
          </ac:picMkLst>
        </pc:picChg>
        <pc:picChg chg="del">
          <ac:chgData name="McDonald, Brian" userId="3e006e5c-7f43-4fe5-81fe-fb9aab0b0630" providerId="ADAL" clId="{B8AB7671-5DAF-9F4B-A6B1-48716932059E}" dt="2019-09-25T19:57:52.734" v="2542" actId="478"/>
          <ac:picMkLst>
            <pc:docMk/>
            <pc:sldMk cId="1036022774" sldId="447"/>
            <ac:picMk id="6" creationId="{9C721AE0-F71B-AC43-B65F-08C0C5B1E648}"/>
          </ac:picMkLst>
        </pc:picChg>
        <pc:picChg chg="add mod modCrop">
          <ac:chgData name="McDonald, Brian" userId="3e006e5c-7f43-4fe5-81fe-fb9aab0b0630" providerId="ADAL" clId="{B8AB7671-5DAF-9F4B-A6B1-48716932059E}" dt="2019-09-25T19:59:16.178" v="2556" actId="1076"/>
          <ac:picMkLst>
            <pc:docMk/>
            <pc:sldMk cId="1036022774" sldId="447"/>
            <ac:picMk id="7" creationId="{D643F78D-AF69-6445-91BD-1470CEDE5341}"/>
          </ac:picMkLst>
        </pc:picChg>
      </pc:sldChg>
      <pc:sldChg chg="addSp delSp modSp add ord">
        <pc:chgData name="McDonald, Brian" userId="3e006e5c-7f43-4fe5-81fe-fb9aab0b0630" providerId="ADAL" clId="{B8AB7671-5DAF-9F4B-A6B1-48716932059E}" dt="2019-09-25T20:01:12.880" v="2571" actId="1076"/>
        <pc:sldMkLst>
          <pc:docMk/>
          <pc:sldMk cId="2802095998" sldId="448"/>
        </pc:sldMkLst>
        <pc:picChg chg="add mod modCrop">
          <ac:chgData name="McDonald, Brian" userId="3e006e5c-7f43-4fe5-81fe-fb9aab0b0630" providerId="ADAL" clId="{B8AB7671-5DAF-9F4B-A6B1-48716932059E}" dt="2019-09-25T20:01:12.880" v="2571" actId="1076"/>
          <ac:picMkLst>
            <pc:docMk/>
            <pc:sldMk cId="2802095998" sldId="448"/>
            <ac:picMk id="3" creationId="{0C1D5E83-D350-C54D-B7A5-27B9A3D95A93}"/>
          </ac:picMkLst>
        </pc:picChg>
        <pc:picChg chg="del">
          <ac:chgData name="McDonald, Brian" userId="3e006e5c-7f43-4fe5-81fe-fb9aab0b0630" providerId="ADAL" clId="{B8AB7671-5DAF-9F4B-A6B1-48716932059E}" dt="2019-09-25T20:00:28.612" v="2560" actId="478"/>
          <ac:picMkLst>
            <pc:docMk/>
            <pc:sldMk cId="2802095998" sldId="448"/>
            <ac:picMk id="7" creationId="{D643F78D-AF69-6445-91BD-1470CEDE5341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20:01:41.449" v="2592" actId="478"/>
        <pc:sldMkLst>
          <pc:docMk/>
          <pc:sldMk cId="1986275134" sldId="449"/>
        </pc:sldMkLst>
        <pc:spChg chg="del">
          <ac:chgData name="McDonald, Brian" userId="3e006e5c-7f43-4fe5-81fe-fb9aab0b0630" providerId="ADAL" clId="{B8AB7671-5DAF-9F4B-A6B1-48716932059E}" dt="2019-09-25T20:01:41.449" v="2592" actId="478"/>
          <ac:spMkLst>
            <pc:docMk/>
            <pc:sldMk cId="1986275134" sldId="449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20:01:38.406" v="2591" actId="20577"/>
          <ac:spMkLst>
            <pc:docMk/>
            <pc:sldMk cId="1986275134" sldId="449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0:04:07.132" v="3037" actId="20577"/>
        <pc:sldMkLst>
          <pc:docMk/>
          <pc:sldMk cId="401923146" sldId="450"/>
        </pc:sldMkLst>
        <pc:spChg chg="mod">
          <ac:chgData name="McDonald, Brian" userId="3e006e5c-7f43-4fe5-81fe-fb9aab0b0630" providerId="ADAL" clId="{B8AB7671-5DAF-9F4B-A6B1-48716932059E}" dt="2019-09-25T20:04:07.132" v="3037" actId="20577"/>
          <ac:spMkLst>
            <pc:docMk/>
            <pc:sldMk cId="401923146" sldId="450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01:54.546" v="2606" actId="20577"/>
          <ac:spMkLst>
            <pc:docMk/>
            <pc:sldMk cId="401923146" sldId="450"/>
            <ac:spMk id="4" creationId="{D1E798D3-E27F-F349-ADFD-6A2DD1E30093}"/>
          </ac:spMkLst>
        </pc:spChg>
      </pc:sldChg>
      <pc:sldChg chg="addSp modSp add setBg">
        <pc:chgData name="McDonald, Brian" userId="3e006e5c-7f43-4fe5-81fe-fb9aab0b0630" providerId="ADAL" clId="{B8AB7671-5DAF-9F4B-A6B1-48716932059E}" dt="2019-09-25T20:43:53.728" v="3074" actId="1076"/>
        <pc:sldMkLst>
          <pc:docMk/>
          <pc:sldMk cId="4046720959" sldId="451"/>
        </pc:sldMkLst>
        <pc:spChg chg="mod">
          <ac:chgData name="McDonald, Brian" userId="3e006e5c-7f43-4fe5-81fe-fb9aab0b0630" providerId="ADAL" clId="{B8AB7671-5DAF-9F4B-A6B1-48716932059E}" dt="2019-09-25T20:43:48.606" v="3073" actId="164"/>
          <ac:spMkLst>
            <pc:docMk/>
            <pc:sldMk cId="4046720959" sldId="45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20:43:53.728" v="3074" actId="1076"/>
          <ac:grpSpMkLst>
            <pc:docMk/>
            <pc:sldMk cId="4046720959" sldId="451"/>
            <ac:grpSpMk id="2" creationId="{F29CB56A-E133-F64E-AF0C-F2DC518F1665}"/>
          </ac:grpSpMkLst>
        </pc:grpChg>
        <pc:picChg chg="mod">
          <ac:chgData name="McDonald, Brian" userId="3e006e5c-7f43-4fe5-81fe-fb9aab0b0630" providerId="ADAL" clId="{B8AB7671-5DAF-9F4B-A6B1-48716932059E}" dt="2019-09-25T20:43:48.606" v="3073" actId="164"/>
          <ac:picMkLst>
            <pc:docMk/>
            <pc:sldMk cId="4046720959" sldId="451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21:13:34.013" v="3869" actId="20577"/>
        <pc:sldMkLst>
          <pc:docMk/>
          <pc:sldMk cId="2850390795" sldId="452"/>
        </pc:sldMkLst>
        <pc:spChg chg="mod">
          <ac:chgData name="McDonald, Brian" userId="3e006e5c-7f43-4fe5-81fe-fb9aab0b0630" providerId="ADAL" clId="{B8AB7671-5DAF-9F4B-A6B1-48716932059E}" dt="2019-09-25T21:13:34.013" v="3869" actId="20577"/>
          <ac:spMkLst>
            <pc:docMk/>
            <pc:sldMk cId="2850390795" sldId="452"/>
            <ac:spMk id="3" creationId="{6E3909CC-9819-6445-A908-8CD6E18821C6}"/>
          </ac:spMkLst>
        </pc:spChg>
      </pc:sldChg>
      <pc:sldChg chg="modSp add setBg">
        <pc:chgData name="McDonald, Brian" userId="3e006e5c-7f43-4fe5-81fe-fb9aab0b0630" providerId="ADAL" clId="{B8AB7671-5DAF-9F4B-A6B1-48716932059E}" dt="2019-09-25T20:50:23.901" v="3093" actId="20577"/>
        <pc:sldMkLst>
          <pc:docMk/>
          <pc:sldMk cId="904401108" sldId="453"/>
        </pc:sldMkLst>
        <pc:spChg chg="mod">
          <ac:chgData name="McDonald, Brian" userId="3e006e5c-7f43-4fe5-81fe-fb9aab0b0630" providerId="ADAL" clId="{B8AB7671-5DAF-9F4B-A6B1-48716932059E}" dt="2019-09-25T20:50:23.901" v="3093" actId="20577"/>
          <ac:spMkLst>
            <pc:docMk/>
            <pc:sldMk cId="904401108" sldId="453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1:01:38.178" v="3574" actId="20577"/>
        <pc:sldMkLst>
          <pc:docMk/>
          <pc:sldMk cId="1621339275" sldId="454"/>
        </pc:sldMkLst>
        <pc:spChg chg="mod">
          <ac:chgData name="McDonald, Brian" userId="3e006e5c-7f43-4fe5-81fe-fb9aab0b0630" providerId="ADAL" clId="{B8AB7671-5DAF-9F4B-A6B1-48716932059E}" dt="2019-09-25T21:01:38.178" v="3574" actId="20577"/>
          <ac:spMkLst>
            <pc:docMk/>
            <pc:sldMk cId="1621339275" sldId="45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50:35.322" v="3118" actId="20577"/>
          <ac:spMkLst>
            <pc:docMk/>
            <pc:sldMk cId="1621339275" sldId="454"/>
            <ac:spMk id="4" creationId="{D1E798D3-E27F-F349-ADFD-6A2DD1E30093}"/>
          </ac:spMkLst>
        </pc:spChg>
      </pc:sldChg>
      <pc:sldMasterChg chg="delSldLayout">
        <pc:chgData name="McDonald, Brian" userId="3e006e5c-7f43-4fe5-81fe-fb9aab0b0630" providerId="ADAL" clId="{B8AB7671-5DAF-9F4B-A6B1-48716932059E}" dt="2019-09-25T16:16:39.054" v="37" actId="2696"/>
        <pc:sldMasterMkLst>
          <pc:docMk/>
          <pc:sldMasterMk cId="2198533435" sldId="2147483648"/>
        </pc:sldMasterMkLst>
        <pc:sldLayoutChg chg="del">
          <pc:chgData name="McDonald, Brian" userId="3e006e5c-7f43-4fe5-81fe-fb9aab0b0630" providerId="ADAL" clId="{B8AB7671-5DAF-9F4B-A6B1-48716932059E}" dt="2019-09-25T16:16:36.604" v="28" actId="2696"/>
          <pc:sldLayoutMkLst>
            <pc:docMk/>
            <pc:sldMasterMk cId="2198533435" sldId="2147483648"/>
            <pc:sldLayoutMk cId="462131614" sldId="2147483661"/>
          </pc:sldLayoutMkLst>
        </pc:sldLayoutChg>
        <pc:sldLayoutChg chg="del">
          <pc:chgData name="McDonald, Brian" userId="3e006e5c-7f43-4fe5-81fe-fb9aab0b0630" providerId="ADAL" clId="{B8AB7671-5DAF-9F4B-A6B1-48716932059E}" dt="2019-09-25T16:16:39.054" v="37" actId="2696"/>
          <pc:sldLayoutMkLst>
            <pc:docMk/>
            <pc:sldMasterMk cId="2198533435" sldId="2147483648"/>
            <pc:sldLayoutMk cId="1377359250" sldId="2147483662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AFC4A9D2-045C-518D-7436-06A25367AEF9}"/>
    <pc:docChg chg="addSld">
      <pc:chgData name="Brown, Douglas" userId="S::douglas.brown@falmouth.ac.uk::b94bef97-b03b-4b9e-b7d6-1af096615b03" providerId="AD" clId="Web-{AFC4A9D2-045C-518D-7436-06A25367AEF9}" dt="2019-09-15T22:35:02.014" v="1"/>
      <pc:docMkLst>
        <pc:docMk/>
      </pc:docMkLst>
      <pc:sldChg chg="add replId">
        <pc:chgData name="Brown, Douglas" userId="S::douglas.brown@falmouth.ac.uk::b94bef97-b03b-4b9e-b7d6-1af096615b03" providerId="AD" clId="Web-{AFC4A9D2-045C-518D-7436-06A25367AEF9}" dt="2019-09-15T22:35:02.014" v="1"/>
        <pc:sldMkLst>
          <pc:docMk/>
          <pc:sldMk cId="477391072" sldId="407"/>
        </pc:sldMkLst>
      </pc:sldChg>
    </pc:docChg>
  </pc:docChgLst>
  <pc:docChgLst>
    <pc:chgData name="McDonald, Brian" userId="3e006e5c-7f43-4fe5-81fe-fb9aab0b0630" providerId="ADAL" clId="{50098540-3C57-A44D-876F-1816EAFCB0C3}"/>
    <pc:docChg chg="undo custSel addSld delSld modSld sldOrd modMainMaster">
      <pc:chgData name="McDonald, Brian" userId="3e006e5c-7f43-4fe5-81fe-fb9aab0b0630" providerId="ADAL" clId="{50098540-3C57-A44D-876F-1816EAFCB0C3}" dt="2019-09-18T08:40:22.749" v="834" actId="1076"/>
      <pc:docMkLst>
        <pc:docMk/>
      </pc:docMkLst>
      <pc:sldChg chg="setBg">
        <pc:chgData name="McDonald, Brian" userId="3e006e5c-7f43-4fe5-81fe-fb9aab0b0630" providerId="ADAL" clId="{50098540-3C57-A44D-876F-1816EAFCB0C3}" dt="2019-09-17T12:08:38.214" v="166"/>
        <pc:sldMkLst>
          <pc:docMk/>
          <pc:sldMk cId="3401944901" sldId="259"/>
        </pc:sldMkLst>
      </pc:sldChg>
      <pc:sldChg chg="add del">
        <pc:chgData name="McDonald, Brian" userId="3e006e5c-7f43-4fe5-81fe-fb9aab0b0630" providerId="ADAL" clId="{50098540-3C57-A44D-876F-1816EAFCB0C3}" dt="2019-09-17T11:52:25.525" v="14" actId="2696"/>
        <pc:sldMkLst>
          <pc:docMk/>
          <pc:sldMk cId="477391072" sldId="407"/>
        </pc:sldMkLst>
      </pc:sldChg>
      <pc:sldChg chg="addSp delSp modSp add">
        <pc:chgData name="McDonald, Brian" userId="3e006e5c-7f43-4fe5-81fe-fb9aab0b0630" providerId="ADAL" clId="{50098540-3C57-A44D-876F-1816EAFCB0C3}" dt="2019-09-17T11:58:25.277" v="100"/>
        <pc:sldMkLst>
          <pc:docMk/>
          <pc:sldMk cId="1763276888" sldId="410"/>
        </pc:sldMkLst>
        <pc:spChg chg="mod">
          <ac:chgData name="McDonald, Brian" userId="3e006e5c-7f43-4fe5-81fe-fb9aab0b0630" providerId="ADAL" clId="{50098540-3C57-A44D-876F-1816EAFCB0C3}" dt="2019-09-17T11:54:08.781" v="68" actId="255"/>
          <ac:spMkLst>
            <pc:docMk/>
            <pc:sldMk cId="1763276888" sldId="410"/>
            <ac:spMk id="7" creationId="{095A9020-1869-4890-A46E-FC2F333FCDD1}"/>
          </ac:spMkLst>
        </pc:spChg>
        <pc:spChg chg="mod">
          <ac:chgData name="McDonald, Brian" userId="3e006e5c-7f43-4fe5-81fe-fb9aab0b0630" providerId="ADAL" clId="{50098540-3C57-A44D-876F-1816EAFCB0C3}" dt="2019-09-17T11:58:25.277" v="100"/>
          <ac:spMkLst>
            <pc:docMk/>
            <pc:sldMk cId="1763276888" sldId="410"/>
            <ac:spMk id="8" creationId="{E975BD5C-3EA6-4527-B648-6E0AF67AB9D5}"/>
          </ac:spMkLst>
        </pc:spChg>
        <pc:picChg chg="add del mod">
          <ac:chgData name="McDonald, Brian" userId="3e006e5c-7f43-4fe5-81fe-fb9aab0b0630" providerId="ADAL" clId="{50098540-3C57-A44D-876F-1816EAFCB0C3}" dt="2019-09-17T11:56:01.874" v="85" actId="478"/>
          <ac:picMkLst>
            <pc:docMk/>
            <pc:sldMk cId="1763276888" sldId="410"/>
            <ac:picMk id="3" creationId="{FB17CFCB-605C-5042-944C-1E0F93A42962}"/>
          </ac:picMkLst>
        </pc:picChg>
        <pc:picChg chg="add">
          <ac:chgData name="McDonald, Brian" userId="3e006e5c-7f43-4fe5-81fe-fb9aab0b0630" providerId="ADAL" clId="{50098540-3C57-A44D-876F-1816EAFCB0C3}" dt="2019-09-17T11:56:02.580" v="86"/>
          <ac:picMkLst>
            <pc:docMk/>
            <pc:sldMk cId="1763276888" sldId="410"/>
            <ac:picMk id="9" creationId="{3EE50F17-4DC5-1C42-884D-95B9E6E5EBE5}"/>
          </ac:picMkLst>
        </pc:picChg>
        <pc:picChg chg="del mod">
          <ac:chgData name="McDonald, Brian" userId="3e006e5c-7f43-4fe5-81fe-fb9aab0b0630" providerId="ADAL" clId="{50098540-3C57-A44D-876F-1816EAFCB0C3}" dt="2019-09-17T11:54:13.106" v="70" actId="478"/>
          <ac:picMkLst>
            <pc:docMk/>
            <pc:sldMk cId="1763276888" sldId="410"/>
            <ac:picMk id="1026" creationId="{15B2BDE5-0D00-4615-8D96-FAF8CBAA5C15}"/>
          </ac:picMkLst>
        </pc:picChg>
      </pc:sldChg>
      <pc:sldChg chg="add">
        <pc:chgData name="McDonald, Brian" userId="3e006e5c-7f43-4fe5-81fe-fb9aab0b0630" providerId="ADAL" clId="{50098540-3C57-A44D-876F-1816EAFCB0C3}" dt="2019-09-18T08:01:43.463" v="457"/>
        <pc:sldMkLst>
          <pc:docMk/>
          <pc:sldMk cId="4164518136" sldId="419"/>
        </pc:sldMkLst>
      </pc:sldChg>
      <pc:sldMasterChg chg="setBg delSldLayout modSldLayout">
        <pc:chgData name="McDonald, Brian" userId="3e006e5c-7f43-4fe5-81fe-fb9aab0b0630" providerId="ADAL" clId="{50098540-3C57-A44D-876F-1816EAFCB0C3}" dt="2019-09-17T12:08:38.214" v="166"/>
        <pc:sldMasterMkLst>
          <pc:docMk/>
          <pc:sldMasterMk cId="2198533435" sldId="2147483648"/>
        </pc:sldMasterMkLst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00973302" sldId="214748364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733363458" sldId="2147483650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38165779" sldId="2147483651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936911033" sldId="2147483652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4253443788" sldId="2147483653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168405487" sldId="2147483654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854306545" sldId="2147483655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692638215" sldId="2147483656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406085487" sldId="2147483657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67059980" sldId="2147483658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761898446" sldId="214748365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64288896" sldId="2147483663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9EE8BEAC-C2B1-DCF0-13E0-51A5F490442E}"/>
    <pc:docChg chg="delSld modSld">
      <pc:chgData name="Brown, Douglas" userId="S::douglas.brown@falmouth.ac.uk::b94bef97-b03b-4b9e-b7d6-1af096615b03" providerId="AD" clId="Web-{9EE8BEAC-C2B1-DCF0-13E0-51A5F490442E}" dt="2019-09-16T10:57:12.741" v="13" actId="20577"/>
      <pc:docMkLst>
        <pc:docMk/>
      </pc:docMkLst>
    </pc:docChg>
  </pc:docChgLst>
  <pc:docChgLst>
    <pc:chgData name="Brown, Douglas" userId="b94bef97-b03b-4b9e-b7d6-1af096615b03" providerId="ADAL" clId="{2CA71FD6-BDE5-4B5D-A3E6-75C99E10DBB8}"/>
    <pc:docChg chg="undo custSel addSld delSld modSld sldOrd">
      <pc:chgData name="Brown, Douglas" userId="b94bef97-b03b-4b9e-b7d6-1af096615b03" providerId="ADAL" clId="{2CA71FD6-BDE5-4B5D-A3E6-75C99E10DBB8}" dt="2019-09-15T22:28:09.504" v="271" actId="20577"/>
      <pc:docMkLst>
        <pc:docMk/>
      </pc:docMkLst>
      <pc:sldChg chg="modSp">
        <pc:chgData name="Brown, Douglas" userId="b94bef97-b03b-4b9e-b7d6-1af096615b03" providerId="ADAL" clId="{2CA71FD6-BDE5-4B5D-A3E6-75C99E10DBB8}" dt="2019-09-15T22:19:41.701" v="12" actId="1076"/>
        <pc:sldMkLst>
          <pc:docMk/>
          <pc:sldMk cId="3401944901" sldId="259"/>
        </pc:sldMkLst>
        <pc:picChg chg="mod">
          <ac:chgData name="Brown, Douglas" userId="b94bef97-b03b-4b9e-b7d6-1af096615b03" providerId="ADAL" clId="{2CA71FD6-BDE5-4B5D-A3E6-75C99E10DBB8}" dt="2019-09-15T22:19:41.701" v="12" actId="1076"/>
          <ac:picMkLst>
            <pc:docMk/>
            <pc:sldMk cId="3401944901" sldId="259"/>
            <ac:picMk id="8" creationId="{00000000-0000-0000-0000-000000000000}"/>
          </ac:picMkLst>
        </pc:picChg>
      </pc:sldChg>
    </pc:docChg>
  </pc:docChgLst>
  <pc:docChgLst>
    <pc:chgData name="Greer, Terry" userId="014c3ec2-acab-43e3-ab61-f792e1637d43" providerId="ADAL" clId="{A4324D32-F614-4A89-929F-1FC230AA22F2}"/>
    <pc:docChg chg="undo modSld">
      <pc:chgData name="Greer, Terry" userId="014c3ec2-acab-43e3-ab61-f792e1637d43" providerId="ADAL" clId="{A4324D32-F614-4A89-929F-1FC230AA22F2}" dt="2019-09-18T08:37:24.631" v="35" actId="1076"/>
      <pc:docMkLst>
        <pc:docMk/>
      </pc:docMkLst>
    </pc:docChg>
  </pc:docChgLst>
  <pc:docChgLst>
    <pc:chgData name="McDonald, Brian" userId="S::brian.mcdonald@falmouth.ac.uk::3e006e5c-7f43-4fe5-81fe-fb9aab0b0630" providerId="AD" clId="Web-{B69BC4D8-B50B-4C12-A5CD-767784BD8E30}"/>
    <pc:docChg chg="addSld delSld modSld">
      <pc:chgData name="McDonald, Brian" userId="S::brian.mcdonald@falmouth.ac.uk::3e006e5c-7f43-4fe5-81fe-fb9aab0b0630" providerId="AD" clId="Web-{B69BC4D8-B50B-4C12-A5CD-767784BD8E30}" dt="2019-09-26T07:12:29.073" v="5"/>
      <pc:docMkLst>
        <pc:docMk/>
      </pc:docMkLst>
      <pc:sldChg chg="del">
        <pc:chgData name="McDonald, Brian" userId="S::brian.mcdonald@falmouth.ac.uk::3e006e5c-7f43-4fe5-81fe-fb9aab0b0630" providerId="AD" clId="Web-{B69BC4D8-B50B-4C12-A5CD-767784BD8E30}" dt="2019-09-26T07:11:16.198" v="0"/>
        <pc:sldMkLst>
          <pc:docMk/>
          <pc:sldMk cId="3401944901" sldId="259"/>
        </pc:sldMkLst>
      </pc:sldChg>
      <pc:sldChg chg="addSp delSp modSp new">
        <pc:chgData name="McDonald, Brian" userId="S::brian.mcdonald@falmouth.ac.uk::3e006e5c-7f43-4fe5-81fe-fb9aab0b0630" providerId="AD" clId="Web-{B69BC4D8-B50B-4C12-A5CD-767784BD8E30}" dt="2019-09-26T07:12:29.073" v="5"/>
        <pc:sldMkLst>
          <pc:docMk/>
          <pc:sldMk cId="3038545316" sldId="455"/>
        </pc:sldMkLst>
        <pc:spChg chg="del">
          <ac:chgData name="McDonald, Brian" userId="S::brian.mcdonald@falmouth.ac.uk::3e006e5c-7f43-4fe5-81fe-fb9aab0b0630" providerId="AD" clId="Web-{B69BC4D8-B50B-4C12-A5CD-767784BD8E30}" dt="2019-09-26T07:11:57.714" v="4"/>
          <ac:spMkLst>
            <pc:docMk/>
            <pc:sldMk cId="3038545316" sldId="455"/>
            <ac:spMk id="2" creationId="{B5F7228B-8D54-4A91-9FE4-D38BEB892AE7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3"/>
          <ac:spMkLst>
            <pc:docMk/>
            <pc:sldMk cId="3038545316" sldId="455"/>
            <ac:spMk id="3" creationId="{2F7F41EE-AD9F-4F45-B86F-14347F2AB90E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2"/>
          <ac:spMkLst>
            <pc:docMk/>
            <pc:sldMk cId="3038545316" sldId="455"/>
            <ac:spMk id="4" creationId="{7CC9C7D9-8C42-4FE9-AA41-48B5636C031E}"/>
          </ac:spMkLst>
        </pc:spChg>
        <pc:picChg chg="add mod">
          <ac:chgData name="McDonald, Brian" userId="S::brian.mcdonald@falmouth.ac.uk::3e006e5c-7f43-4fe5-81fe-fb9aab0b0630" providerId="AD" clId="Web-{B69BC4D8-B50B-4C12-A5CD-767784BD8E30}" dt="2019-09-26T07:12:29.073" v="5"/>
          <ac:picMkLst>
            <pc:docMk/>
            <pc:sldMk cId="3038545316" sldId="455"/>
            <ac:picMk id="5" creationId="{35677F97-8C0E-443A-A3CF-C9FE1D35CD0C}"/>
          </ac:picMkLst>
        </pc:picChg>
      </pc:sldChg>
    </pc:docChg>
  </pc:docChgLst>
  <pc:docChgLst>
    <pc:chgData name="Brown, Douglas" userId="S::douglas.brown@falmouth.ac.uk::b94bef97-b03b-4b9e-b7d6-1af096615b03" providerId="AD" clId="Web-{CF53D88A-7E32-4FC6-B6FC-9A5F8086411F}"/>
    <pc:docChg chg="addSld delSld modSld sldOrd">
      <pc:chgData name="Brown, Douglas" userId="S::douglas.brown@falmouth.ac.uk::b94bef97-b03b-4b9e-b7d6-1af096615b03" providerId="AD" clId="Web-{CF53D88A-7E32-4FC6-B6FC-9A5F8086411F}" dt="2019-09-15T22:14:21.517" v="546"/>
      <pc:docMkLst>
        <pc:docMk/>
      </pc:docMkLst>
    </pc:docChg>
  </pc:docChgLst>
  <pc:docChgLst>
    <pc:chgData name="Brown, Douglas" userId="S::douglas.brown@falmouth.ac.uk::b94bef97-b03b-4b9e-b7d6-1af096615b03" providerId="AD" clId="Web-{9B9FA393-FC0D-70CA-435B-1AE07688779B}"/>
    <pc:docChg chg="modSld sldOrd">
      <pc:chgData name="Brown, Douglas" userId="S::douglas.brown@falmouth.ac.uk::b94bef97-b03b-4b9e-b7d6-1af096615b03" providerId="AD" clId="Web-{9B9FA393-FC0D-70CA-435B-1AE07688779B}" dt="2019-09-16T10:55:00.010" v="186" actId="20577"/>
      <pc:docMkLst>
        <pc:docMk/>
      </pc:docMkLst>
    </pc:docChg>
  </pc:docChgLst>
</pc:chgInfo>
</file>

<file path=ppt/media/image10.jpeg>
</file>

<file path=ppt/media/image11.tiff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jpeg>
</file>

<file path=ppt/media/image3.jpg>
</file>

<file path=ppt/media/image4.jpeg>
</file>

<file path=ppt/media/image5.jpg>
</file>

<file path=ppt/media/image6.png>
</file>

<file path=ppt/media/image7.tiff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777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3391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683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669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530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aveMAdams/status/99210417078938828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twitter.com/search?q=#Blocktober&amp;f=images&amp;src=tyah&amp;lang=en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learningspace.falmouth.ac.uk/course/view.php?id=3958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myfalmouth.falmouth.ac.uk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learningspace.falmouth.ac.uk/mod/resource/view.php?id=50269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lmouth.ac.uk/student-regulations" TargetMode="Externa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learningspace.falmouth.ac.uk/course/view.php?id=3958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In Game Development, A Proof of concept can be used:</a:t>
            </a:r>
          </a:p>
          <a:p>
            <a:pPr marL="1143000" lvl="1" indent="-457200"/>
            <a:r>
              <a:rPr lang="en-GB" dirty="0"/>
              <a:t>To seek funding</a:t>
            </a:r>
          </a:p>
          <a:p>
            <a:pPr marL="1143000" lvl="1" indent="-457200"/>
            <a:r>
              <a:rPr lang="en-GB" dirty="0"/>
              <a:t>Test out a process or technology</a:t>
            </a:r>
          </a:p>
          <a:p>
            <a:pPr marL="1143000" lvl="1" indent="-457200"/>
            <a:r>
              <a:rPr lang="en-GB" dirty="0"/>
              <a:t>Verify the direction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This means that the Game doesn’t need to be ‘finished’, but there is enough there to get an understanding of what the finished product could be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Remember – the games you play at home are finished. The games you make are </a:t>
            </a:r>
            <a:r>
              <a:rPr lang="en-GB" dirty="0">
                <a:hlinkClick r:id="rId3"/>
              </a:rPr>
              <a:t>work-in-progress</a:t>
            </a:r>
            <a:r>
              <a:rPr lang="en-GB" dirty="0"/>
              <a:t>. </a:t>
            </a:r>
            <a:r>
              <a:rPr lang="en-GB" dirty="0">
                <a:hlinkClick r:id="rId4"/>
              </a:rPr>
              <a:t>#blocktober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What is Proof of Concept?</a:t>
            </a:r>
          </a:p>
        </p:txBody>
      </p:sp>
    </p:spTree>
    <p:extLst>
      <p:ext uri="{BB962C8B-B14F-4D97-AF65-F5344CB8AC3E}">
        <p14:creationId xmlns:p14="http://schemas.microsoft.com/office/powerpoint/2010/main" val="2068916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Learning Outcomes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DB5E604-F6D7-5141-A682-3EE79968D9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903391"/>
              </p:ext>
            </p:extLst>
          </p:nvPr>
        </p:nvGraphicFramePr>
        <p:xfrm>
          <a:off x="954303" y="1325880"/>
          <a:ext cx="10455819" cy="3409950"/>
        </p:xfrm>
        <a:graphic>
          <a:graphicData uri="http://schemas.openxmlformats.org/drawingml/2006/table">
            <a:tbl>
              <a:tblPr/>
              <a:tblGrid>
                <a:gridCol w="490924">
                  <a:extLst>
                    <a:ext uri="{9D8B030D-6E8A-4147-A177-3AD203B41FA5}">
                      <a16:colId xmlns:a16="http://schemas.microsoft.com/office/drawing/2014/main" val="2128477893"/>
                    </a:ext>
                  </a:extLst>
                </a:gridCol>
                <a:gridCol w="1472771">
                  <a:extLst>
                    <a:ext uri="{9D8B030D-6E8A-4147-A177-3AD203B41FA5}">
                      <a16:colId xmlns:a16="http://schemas.microsoft.com/office/drawing/2014/main" val="897772420"/>
                    </a:ext>
                  </a:extLst>
                </a:gridCol>
                <a:gridCol w="6382007">
                  <a:extLst>
                    <a:ext uri="{9D8B030D-6E8A-4147-A177-3AD203B41FA5}">
                      <a16:colId xmlns:a16="http://schemas.microsoft.com/office/drawing/2014/main" val="4213069654"/>
                    </a:ext>
                  </a:extLst>
                </a:gridCol>
                <a:gridCol w="2110117">
                  <a:extLst>
                    <a:ext uri="{9D8B030D-6E8A-4147-A177-3AD203B41FA5}">
                      <a16:colId xmlns:a16="http://schemas.microsoft.com/office/drawing/2014/main" val="1605898347"/>
                    </a:ext>
                  </a:extLst>
                </a:gridCol>
              </a:tblGrid>
              <a:tr h="666750">
                <a:tc>
                  <a:txBody>
                    <a:bodyPr/>
                    <a:lstStyle/>
                    <a:p>
                      <a:pPr algn="ctr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ID</a:t>
                      </a:r>
                    </a:p>
                  </a:txBody>
                  <a:tcPr marL="142875" marR="142875" marT="142875" marB="1428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NAME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dirty="0">
                          <a:solidFill>
                            <a:srgbClr val="FFFFFF"/>
                          </a:solidFill>
                          <a:effectLst/>
                        </a:rPr>
                        <a:t>DESCRIPTION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ASSESSMENT CRITERIA CATEGORY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457459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6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Reflect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Identify professional attributes and illustrate how they are relevant to your practice.</a:t>
                      </a:r>
                      <a:br>
                        <a:rPr lang="en-GB" dirty="0">
                          <a:effectLst/>
                        </a:rPr>
                      </a:b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ANALYSIS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54999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7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Collaborate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Define the suitable development practices, project management approaches, and version control tools in the execution of a collaborative project.</a:t>
                      </a:r>
                      <a:br>
                        <a:rPr lang="en-GB" dirty="0">
                          <a:effectLst/>
                        </a:rPr>
                      </a:b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561225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Pitch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D</a:t>
                      </a:r>
                      <a:r>
                        <a:rPr lang="en-GB" sz="18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escribe how to create and test prototypes in order to deliver an interesting experience.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INNOVATION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658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3971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3245341" y="3197580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learning space for full details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hlinkClick r:id="rId2"/>
              </a:rPr>
              <a:t>https://learningspace.falmouth.ac.uk/course/view.php?id=3958</a:t>
            </a:r>
            <a:r>
              <a:rPr lang="en-US" dirty="0">
                <a:solidFill>
                  <a:schemeClr val="bg1"/>
                </a:solidFill>
              </a:rPr>
              <a:t> 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DABACF-95C9-3E4A-95FE-333A73C5E1E5}"/>
              </a:ext>
            </a:extLst>
          </p:cNvPr>
          <p:cNvGrpSpPr/>
          <p:nvPr/>
        </p:nvGrpSpPr>
        <p:grpSpPr>
          <a:xfrm>
            <a:off x="3028441" y="714409"/>
            <a:ext cx="6135118" cy="1849453"/>
            <a:chOff x="2256198" y="2630170"/>
            <a:chExt cx="6135118" cy="18494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2924307" y="3202350"/>
              <a:ext cx="5467009" cy="12772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 Assignments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2256198" y="2630170"/>
              <a:ext cx="846352" cy="991961"/>
            </a:xfrm>
            <a:prstGeom prst="rect">
              <a:avLst/>
            </a:prstGeom>
          </p:spPr>
        </p:pic>
        <p:sp>
          <p:nvSpPr>
            <p:cNvPr id="3" name="AutoShape 2" descr="https://falmouthac.sharepoint.com/teams/games/GameDev/Image%20Bank/2017%2001%2017%20Programmers%20Guild%20Workshop/WP_20170117_11_55_41_Pro.jpg">
              <a:extLst>
                <a:ext uri="{FF2B5EF4-FFF2-40B4-BE49-F238E27FC236}">
                  <a16:creationId xmlns:a16="http://schemas.microsoft.com/office/drawing/2014/main" id="{7F32BB6C-44F2-4A5C-81D5-45F5683591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00" y="3276600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953697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88C6-37C5-9448-82A9-F4FEB04B4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E4D64-29CA-634B-AC73-0F58E6554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1 – Studio Practice – </a:t>
            </a:r>
            <a:r>
              <a:rPr lang="en-US" b="1" dirty="0"/>
              <a:t>70%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2 – Evaluation –</a:t>
            </a:r>
            <a:r>
              <a:rPr lang="en-US" b="1" dirty="0"/>
              <a:t> 30%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 </a:t>
            </a:r>
            <a:r>
              <a:rPr lang="en-US" dirty="0" err="1"/>
              <a:t>MyFalmouth</a:t>
            </a:r>
            <a:r>
              <a:rPr lang="en-US" dirty="0"/>
              <a:t> for Deadlines - </a:t>
            </a:r>
            <a:r>
              <a:rPr lang="en-GB" dirty="0">
                <a:hlinkClick r:id="rId2"/>
              </a:rPr>
              <a:t>https://myfalmouth.falmouth.ac.uk/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44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</a:t>
            </a:r>
          </a:p>
          <a:p>
            <a:pPr marL="1143000" lvl="1" indent="-457200" fontAlgn="base"/>
            <a:r>
              <a:rPr lang="en-GB" dirty="0"/>
              <a:t>Attend the scheduled weekly team meeting with your project supervisor. </a:t>
            </a:r>
          </a:p>
          <a:p>
            <a:pPr marL="1143000" lvl="1" indent="-457200" fontAlgn="base"/>
            <a:r>
              <a:rPr lang="en-US" dirty="0"/>
              <a:t>There are two types of project meeting:</a:t>
            </a:r>
            <a:endParaRPr lang="en-GB" dirty="0"/>
          </a:p>
          <a:p>
            <a:pPr marL="1600200" lvl="2" indent="-457200" fontAlgn="base"/>
            <a:r>
              <a:rPr lang="en-US" b="1" dirty="0"/>
              <a:t>A project review / planning session</a:t>
            </a:r>
            <a:r>
              <a:rPr lang="en-GB" b="1" dirty="0"/>
              <a:t> </a:t>
            </a:r>
            <a:r>
              <a:rPr lang="en-GB" dirty="0"/>
              <a:t> - </a:t>
            </a:r>
            <a:r>
              <a:rPr lang="en-US" dirty="0"/>
              <a:t>Your team will showcase work undertaken on the most recent sprint and then plan the next sprint</a:t>
            </a:r>
            <a:endParaRPr lang="en-GB" dirty="0"/>
          </a:p>
          <a:p>
            <a:pPr marL="1600200" lvl="2" indent="-457200" fontAlgn="base"/>
            <a:r>
              <a:rPr lang="en-US" b="1" dirty="0"/>
              <a:t>An individual review</a:t>
            </a:r>
            <a:r>
              <a:rPr lang="en-GB" b="1" dirty="0"/>
              <a:t> </a:t>
            </a:r>
            <a:r>
              <a:rPr lang="en-GB" dirty="0"/>
              <a:t>- </a:t>
            </a:r>
            <a:r>
              <a:rPr lang="en-US" dirty="0"/>
              <a:t>You and your teammates will review each other’s approaches to work over the last sprint</a:t>
            </a: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1491311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Studio Practice</a:t>
            </a:r>
          </a:p>
          <a:p>
            <a:pPr marL="1143000" lvl="1" indent="-457200" fontAlgn="base"/>
            <a:r>
              <a:rPr lang="en-GB" dirty="0"/>
              <a:t>You will work as a team in timetabled sessions</a:t>
            </a:r>
          </a:p>
          <a:p>
            <a:pPr marL="1143000" lvl="1" indent="-457200" fontAlgn="base"/>
            <a:r>
              <a:rPr lang="en-GB" dirty="0"/>
              <a:t>There will be members of staff on hand to lend support</a:t>
            </a:r>
          </a:p>
          <a:p>
            <a:pPr marL="1143000" lvl="1" indent="-457200" fontAlgn="base"/>
            <a:r>
              <a:rPr lang="en-GB" dirty="0"/>
              <a:t>Please ask for specialist support in these sessions</a:t>
            </a:r>
          </a:p>
          <a:p>
            <a:pPr marL="1143000" lvl="1" indent="-457200" fontAlgn="base"/>
            <a:r>
              <a:rPr lang="en-US" dirty="0"/>
              <a:t>Staff will be assigned to assess your game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Expo</a:t>
            </a:r>
          </a:p>
          <a:p>
            <a:pPr marL="1143000" lvl="1" indent="-457200" fontAlgn="base"/>
            <a:r>
              <a:rPr lang="en-GB" dirty="0"/>
              <a:t>Held during </a:t>
            </a:r>
            <a:r>
              <a:rPr lang="en-GB" b="1" dirty="0"/>
              <a:t>Week 13</a:t>
            </a:r>
          </a:p>
          <a:p>
            <a:pPr marL="1143000" lvl="1" indent="-457200" fontAlgn="base"/>
            <a:r>
              <a:rPr lang="en-GB" dirty="0"/>
              <a:t>More about this soon!</a:t>
            </a:r>
          </a:p>
          <a:p>
            <a:pPr marL="1143000" lvl="1" indent="-457200" fontAlgn="base"/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4084844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385A17-B1B7-9F4D-BAA0-BEAB1F969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03" y="871379"/>
            <a:ext cx="8328845" cy="502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68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5" name="Picture 4" descr="A close up of a newspaper&#10;&#10;Description automatically generated">
            <a:extLst>
              <a:ext uri="{FF2B5EF4-FFF2-40B4-BE49-F238E27FC236}">
                <a16:creationId xmlns:a16="http://schemas.microsoft.com/office/drawing/2014/main" id="{9D4F2CC7-2F42-8746-AD00-CB33F419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59" y="994406"/>
            <a:ext cx="7782341" cy="529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04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3" name="Picture 2" descr="A screenshot of a newspaper&#10;&#10;Description automatically generated">
            <a:extLst>
              <a:ext uri="{FF2B5EF4-FFF2-40B4-BE49-F238E27FC236}">
                <a16:creationId xmlns:a16="http://schemas.microsoft.com/office/drawing/2014/main" id="{3EE18041-ECFF-0B43-9DD0-28C785718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69" y="994406"/>
            <a:ext cx="9879772" cy="499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1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 are assessed and you will be marked on each sprint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should always turn up with a </a:t>
            </a:r>
            <a:r>
              <a:rPr lang="en-GB" b="1" dirty="0"/>
              <a:t>working build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can also show off artwork and works in progress	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Marks for sprints will be normalised at the end of demo day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Practice – things to note</a:t>
            </a:r>
          </a:p>
        </p:txBody>
      </p:sp>
    </p:spTree>
    <p:extLst>
      <p:ext uri="{BB962C8B-B14F-4D97-AF65-F5344CB8AC3E}">
        <p14:creationId xmlns:p14="http://schemas.microsoft.com/office/powerpoint/2010/main" val="208994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 will write a 1500-word evaluation of your work on your game development so far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will reflect on:</a:t>
            </a:r>
          </a:p>
          <a:p>
            <a:pPr marL="1143000" lvl="1" indent="-457200"/>
            <a:r>
              <a:rPr lang="en-US" dirty="0"/>
              <a:t>Progress on the development of the game</a:t>
            </a:r>
          </a:p>
          <a:p>
            <a:pPr marL="1600200" lvl="2" indent="-457200"/>
            <a:r>
              <a:rPr lang="en-US" dirty="0"/>
              <a:t>How it is going</a:t>
            </a:r>
          </a:p>
          <a:p>
            <a:pPr marL="1600200" lvl="2" indent="-457200"/>
            <a:r>
              <a:rPr lang="en-US" dirty="0"/>
              <a:t>Your contribution to it</a:t>
            </a:r>
          </a:p>
          <a:p>
            <a:pPr marL="1143000" lvl="1" indent="-457200"/>
            <a:r>
              <a:rPr lang="en-US" dirty="0"/>
              <a:t>Think forward to what you would do differently next year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should create a list of actions for next year, these should be </a:t>
            </a:r>
            <a:r>
              <a:rPr lang="en-US" b="1" dirty="0"/>
              <a:t>SMART</a:t>
            </a:r>
            <a:r>
              <a:rPr lang="en-US" dirty="0"/>
              <a:t> in nature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6563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>
            <a:normAutofit/>
          </a:bodyPr>
          <a:lstStyle/>
          <a:p>
            <a:r>
              <a:rPr lang="en-US" dirty="0"/>
              <a:t>Assignment 2 – Marking Rubric</a:t>
            </a:r>
            <a:endParaRPr lang="en-GB" dirty="0"/>
          </a:p>
        </p:txBody>
      </p:sp>
      <p:pic>
        <p:nvPicPr>
          <p:cNvPr id="3" name="Picture 2" descr="A close up of a newspaper&#10;&#10;Description automatically generated">
            <a:extLst>
              <a:ext uri="{FF2B5EF4-FFF2-40B4-BE49-F238E27FC236}">
                <a16:creationId xmlns:a16="http://schemas.microsoft.com/office/drawing/2014/main" id="{5461A8C2-51CC-FA4E-8D63-C21012FAD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03" y="789822"/>
            <a:ext cx="8525425" cy="535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387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Evaluations are an extremely important part of the learning process and should not be taken lightly:</a:t>
            </a:r>
          </a:p>
          <a:p>
            <a:pPr marL="1143000" lvl="1" indent="-457200"/>
            <a:r>
              <a:rPr lang="en-US" dirty="0"/>
              <a:t>You must critically appraise both your work and your approach to and understanding of that work.</a:t>
            </a:r>
          </a:p>
          <a:p>
            <a:pPr marL="1143000" lvl="1" indent="-457200"/>
            <a:r>
              <a:rPr lang="en-US" dirty="0"/>
              <a:t>Do not write a narrative. Pick 3-5 points you consider to be important and explore these in depth critically and reflectively. </a:t>
            </a:r>
          </a:p>
          <a:p>
            <a:pPr marL="1143000" lvl="1" indent="-457200"/>
            <a:r>
              <a:rPr lang="en-US" dirty="0"/>
              <a:t>As you work on your projects, make a note of interesting points that the evaluation may discuss</a:t>
            </a:r>
          </a:p>
          <a:p>
            <a:pPr marL="1143000" lvl="1" indent="-457200"/>
            <a:r>
              <a:rPr lang="en-US" dirty="0"/>
              <a:t>Include a plan or set of actions that will help you to complete the development in 2nd year. These should arise from your evaluation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</a:p>
        </p:txBody>
      </p:sp>
    </p:spTree>
    <p:extLst>
      <p:ext uri="{BB962C8B-B14F-4D97-AF65-F5344CB8AC3E}">
        <p14:creationId xmlns:p14="http://schemas.microsoft.com/office/powerpoint/2010/main" val="2549294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learningspace.falmouth.ac.uk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/mod/resource/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view.php?id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=50269 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Check out the Agile guide for more details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914103" y="1489458"/>
            <a:ext cx="3372013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Agile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Practice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1895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721AE0-F71B-AC43-B65F-08C0C5B1E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930" y="1419374"/>
            <a:ext cx="6350178" cy="45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64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43F78D-AF69-6445-91BD-1470CEDE53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3" t="5615" r="4431" b="7740"/>
          <a:stretch/>
        </p:blipFill>
        <p:spPr>
          <a:xfrm>
            <a:off x="2511287" y="994406"/>
            <a:ext cx="7169426" cy="487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22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1D5E83-D350-C54D-B7A5-27B9A3D95A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8" t="5285" r="5342" b="3575"/>
          <a:stretch/>
        </p:blipFill>
        <p:spPr>
          <a:xfrm>
            <a:off x="2322230" y="994406"/>
            <a:ext cx="7547540" cy="539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959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29CB56A-E133-F64E-AF0C-F2DC518F1665}"/>
              </a:ext>
            </a:extLst>
          </p:cNvPr>
          <p:cNvGrpSpPr/>
          <p:nvPr/>
        </p:nvGrpSpPr>
        <p:grpSpPr>
          <a:xfrm>
            <a:off x="2783438" y="2536380"/>
            <a:ext cx="6929924" cy="1277273"/>
            <a:chOff x="3035710" y="1489458"/>
            <a:chExt cx="6929924" cy="127727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3286539" y="1489458"/>
              <a:ext cx="6679095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Studio Culture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3035710" y="1632113"/>
              <a:ext cx="846352" cy="991961"/>
            </a:xfrm>
            <a:prstGeom prst="rect">
              <a:avLst/>
            </a:prstGeom>
          </p:spPr>
        </p:pic>
      </p:grp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720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At the games academy we do not tolerate harassment or bullying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We also adhere to the student code of conduct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https://www.falmouth.ac.uk/student-regulations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If there is any issues at all. please speak to a supervisor,  module leader or personal tutor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Please be a supportive </a:t>
            </a:r>
            <a:r>
              <a:rPr lang="en-GB"/>
              <a:t>team member!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Culture</a:t>
            </a:r>
          </a:p>
        </p:txBody>
      </p:sp>
    </p:spTree>
    <p:extLst>
      <p:ext uri="{BB962C8B-B14F-4D97-AF65-F5344CB8AC3E}">
        <p14:creationId xmlns:p14="http://schemas.microsoft.com/office/powerpoint/2010/main" val="2850390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95A9020-1869-4890-A46E-FC2F333FCDD1}"/>
              </a:ext>
            </a:extLst>
          </p:cNvPr>
          <p:cNvSpPr txBox="1">
            <a:spLocks/>
          </p:cNvSpPr>
          <p:nvPr/>
        </p:nvSpPr>
        <p:spPr>
          <a:xfrm>
            <a:off x="2889782" y="198291"/>
            <a:ext cx="8031559" cy="631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Brian McDonald</a:t>
            </a:r>
          </a:p>
          <a:p>
            <a:r>
              <a:rPr lang="en-GB" sz="2000" dirty="0"/>
              <a:t>- Programming  and Development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75BD5C-3EA6-4527-B648-6E0AF67AB9D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89781" y="959794"/>
            <a:ext cx="4747266" cy="5272204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2265" dirty="0"/>
              <a:t>Brian </a:t>
            </a:r>
            <a:r>
              <a:rPr lang="en-GB" dirty="0"/>
              <a:t>is a keen advocate for the Games Development Community. He was elected to serve on the board of IGDA Scotland from 2013 - 2016. In this role he helped bring together the Game Developers from around Scotland by organising monthly meetings and developer talks.</a:t>
            </a:r>
            <a:endParaRPr lang="en-GB" sz="2265" dirty="0"/>
          </a:p>
        </p:txBody>
      </p:sp>
      <p:pic>
        <p:nvPicPr>
          <p:cNvPr id="9" name="Picture 8" descr="A person holding a cat&#10;&#10;Description automatically generated">
            <a:extLst>
              <a:ext uri="{FF2B5EF4-FFF2-40B4-BE49-F238E27FC236}">
                <a16:creationId xmlns:a16="http://schemas.microsoft.com/office/drawing/2014/main" id="{3EE50F17-4DC5-1C42-884D-95B9E6E5EB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351" y="198290"/>
            <a:ext cx="3877492" cy="3894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99853A-73FC-BC48-852C-36504168686F}"/>
              </a:ext>
            </a:extLst>
          </p:cNvPr>
          <p:cNvSpPr/>
          <p:nvPr/>
        </p:nvSpPr>
        <p:spPr>
          <a:xfrm>
            <a:off x="7757117" y="4486726"/>
            <a:ext cx="4299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 err="1"/>
              <a:t>brian.mcdonald@falmouth.ac.uk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3276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5677F97-8C0E-443A-A3CF-C9FE1D35C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83" y="520562"/>
            <a:ext cx="4993861" cy="28090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61467D-AEC7-034F-BBA5-C55F6671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520562"/>
            <a:ext cx="4993862" cy="28090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19F9B1-50CA-B541-B6B1-19CB0DB86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609" y="3528392"/>
            <a:ext cx="4740964" cy="316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4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95A9020-1869-4890-A46E-FC2F333FCDD1}"/>
              </a:ext>
            </a:extLst>
          </p:cNvPr>
          <p:cNvSpPr txBox="1">
            <a:spLocks/>
          </p:cNvSpPr>
          <p:nvPr/>
        </p:nvSpPr>
        <p:spPr>
          <a:xfrm>
            <a:off x="2889782" y="198291"/>
            <a:ext cx="8031559" cy="631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Jeff Howard – Game Design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75BD5C-3EA6-4527-B648-6E0AF67AB9D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89782" y="612749"/>
            <a:ext cx="4747266" cy="5272204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 err="1"/>
              <a:t>Dr.</a:t>
            </a:r>
            <a:r>
              <a:rPr lang="en-GB" dirty="0"/>
              <a:t> Jeff Howard specialises in occult, metal, and Gothic themes and mechanics in games.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2265" dirty="0"/>
              <a:t>His theory and practice converge in his work as lead designer of Arcana, as Chief Creative Officer of </a:t>
            </a:r>
            <a:r>
              <a:rPr lang="en-GB" sz="2265" dirty="0" err="1"/>
              <a:t>ArcanaForge</a:t>
            </a:r>
            <a:r>
              <a:rPr lang="en-GB" sz="2265" dirty="0"/>
              <a:t>, LLC, and as a worldbuilding consultant for Apocalypse Studios on </a:t>
            </a:r>
            <a:r>
              <a:rPr lang="en-GB" sz="2265" dirty="0" err="1"/>
              <a:t>Deadhaus</a:t>
            </a:r>
            <a:r>
              <a:rPr lang="en-GB" sz="2265" dirty="0"/>
              <a:t> Sonata. He is the author of Game Magic: A Game Designer’s Guide to Magic Systems in Theory and Practice and  Quests: Design, Theory, and History in Games and Narratives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99853A-73FC-BC48-852C-36504168686F}"/>
              </a:ext>
            </a:extLst>
          </p:cNvPr>
          <p:cNvSpPr/>
          <p:nvPr/>
        </p:nvSpPr>
        <p:spPr>
          <a:xfrm>
            <a:off x="7757117" y="4486726"/>
            <a:ext cx="37519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 err="1"/>
              <a:t>jeff.howard@falmouth.ac.uk</a:t>
            </a:r>
            <a:endParaRPr lang="en-US" sz="2400" dirty="0"/>
          </a:p>
        </p:txBody>
      </p:sp>
      <p:pic>
        <p:nvPicPr>
          <p:cNvPr id="4" name="Picture 3" descr="A person in a dark room&#10;&#10;Description automatically generated">
            <a:extLst>
              <a:ext uri="{FF2B5EF4-FFF2-40B4-BE49-F238E27FC236}">
                <a16:creationId xmlns:a16="http://schemas.microsoft.com/office/drawing/2014/main" id="{02FF36AE-404B-1940-8C6A-886F03B13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7117" y="612749"/>
            <a:ext cx="3751925" cy="375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62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115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hlinkClick r:id="rId2"/>
              </a:rPr>
              <a:t>https://learningspace.falmouth.ac.uk/course/view.php?id=3958 </a:t>
            </a:r>
            <a:endParaRPr lang="en-GB" sz="1800" dirty="0"/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the award maps for more details on this structure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757586" y="1489458"/>
            <a:ext cx="352853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Module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Aims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338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26B1C2-C8B0-5746-87E4-BBDF3ABA36F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 deliver an engaging digital product using specialist skills and multidisciplinary collaboration in an industry-standard context.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Module AIMS</a:t>
            </a:r>
          </a:p>
        </p:txBody>
      </p:sp>
    </p:spTree>
    <p:extLst>
      <p:ext uri="{BB962C8B-B14F-4D97-AF65-F5344CB8AC3E}">
        <p14:creationId xmlns:p14="http://schemas.microsoft.com/office/powerpoint/2010/main" val="3848449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work in multi-skilled teams to make a proof of concept of a digital product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You gain hands-on experience of the development pipeline and of production in an ‘agile’ context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The course team reinforce iterative methods as they supervise and monitor the work-in-progress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By the end of the module, your team should have a small functional proof of concept.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More Broadly</a:t>
            </a:r>
          </a:p>
        </p:txBody>
      </p:sp>
    </p:spTree>
    <p:extLst>
      <p:ext uri="{BB962C8B-B14F-4D97-AF65-F5344CB8AC3E}">
        <p14:creationId xmlns:p14="http://schemas.microsoft.com/office/powerpoint/2010/main" val="689763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10801</TotalTime>
  <Words>954</Words>
  <Application>Microsoft Macintosh PowerPoint</Application>
  <PresentationFormat>Widescreen</PresentationFormat>
  <Paragraphs>115</Paragraphs>
  <Slides>29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Assignment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335</cp:revision>
  <dcterms:created xsi:type="dcterms:W3CDTF">2017-09-13T20:00:56Z</dcterms:created>
  <dcterms:modified xsi:type="dcterms:W3CDTF">2020-01-27T17:01:54Z</dcterms:modified>
</cp:coreProperties>
</file>

<file path=docProps/thumbnail.jpeg>
</file>